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237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96615-C502-49CF-9F33-60F5D5F18856}" type="datetimeFigureOut">
              <a:rPr lang="fr-FR" smtClean="0"/>
              <a:t>03/05/2022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B392-F22E-4932-8530-EFF6B2F9D1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2621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96615-C502-49CF-9F33-60F5D5F18856}" type="datetimeFigureOut">
              <a:rPr lang="fr-FR" smtClean="0"/>
              <a:t>03/05/2022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B392-F22E-4932-8530-EFF6B2F9D1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4786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96615-C502-49CF-9F33-60F5D5F18856}" type="datetimeFigureOut">
              <a:rPr lang="fr-FR" smtClean="0"/>
              <a:t>03/05/2022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B392-F22E-4932-8530-EFF6B2F9D1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4968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96615-C502-49CF-9F33-60F5D5F18856}" type="datetimeFigureOut">
              <a:rPr lang="fr-FR" smtClean="0"/>
              <a:t>03/05/2022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B392-F22E-4932-8530-EFF6B2F9D1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5095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96615-C502-49CF-9F33-60F5D5F18856}" type="datetimeFigureOut">
              <a:rPr lang="fr-FR" smtClean="0"/>
              <a:t>03/05/2022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B392-F22E-4932-8530-EFF6B2F9D1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7446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96615-C502-49CF-9F33-60F5D5F18856}" type="datetimeFigureOut">
              <a:rPr lang="fr-FR" smtClean="0"/>
              <a:t>03/05/2022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B392-F22E-4932-8530-EFF6B2F9D1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552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96615-C502-49CF-9F33-60F5D5F18856}" type="datetimeFigureOut">
              <a:rPr lang="fr-FR" smtClean="0"/>
              <a:t>03/05/2022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B392-F22E-4932-8530-EFF6B2F9D1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3405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96615-C502-49CF-9F33-60F5D5F18856}" type="datetimeFigureOut">
              <a:rPr lang="fr-FR" smtClean="0"/>
              <a:t>03/05/2022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B392-F22E-4932-8530-EFF6B2F9D1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0991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96615-C502-49CF-9F33-60F5D5F18856}" type="datetimeFigureOut">
              <a:rPr lang="fr-FR" smtClean="0"/>
              <a:t>03/05/2022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B392-F22E-4932-8530-EFF6B2F9D1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959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96615-C502-49CF-9F33-60F5D5F18856}" type="datetimeFigureOut">
              <a:rPr lang="fr-FR" smtClean="0"/>
              <a:t>03/05/2022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B392-F22E-4932-8530-EFF6B2F9D1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3365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96615-C502-49CF-9F33-60F5D5F18856}" type="datetimeFigureOut">
              <a:rPr lang="fr-FR" smtClean="0"/>
              <a:t>03/05/2022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B392-F22E-4932-8530-EFF6B2F9D1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4728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96615-C502-49CF-9F33-60F5D5F18856}" type="datetimeFigureOut">
              <a:rPr lang="fr-FR" smtClean="0"/>
              <a:t>03/05/2022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9B392-F22E-4932-8530-EFF6B2F9D1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6950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E2F226B-5FF6-47D2-AA37-214EBA61FF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80" r="10601"/>
          <a:stretch/>
        </p:blipFill>
        <p:spPr>
          <a:xfrm>
            <a:off x="325677" y="728811"/>
            <a:ext cx="9068844" cy="680560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D73C67E-78BC-4087-9EF2-A0FD743899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589" r="10586" b="9163"/>
          <a:stretch/>
        </p:blipFill>
        <p:spPr>
          <a:xfrm>
            <a:off x="325677" y="5534579"/>
            <a:ext cx="9068844" cy="6182006"/>
          </a:xfrm>
          <a:prstGeom prst="rect">
            <a:avLst/>
          </a:prstGeom>
        </p:spPr>
      </p:pic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7B690E9E-D825-4428-ABD3-3EF578A296F2}"/>
              </a:ext>
            </a:extLst>
          </p:cNvPr>
          <p:cNvSpPr/>
          <p:nvPr/>
        </p:nvSpPr>
        <p:spPr>
          <a:xfrm>
            <a:off x="3589361" y="700585"/>
            <a:ext cx="5459104" cy="8343208"/>
          </a:xfrm>
          <a:custGeom>
            <a:avLst/>
            <a:gdLst>
              <a:gd name="connsiteX0" fmla="*/ 0 w 3620022"/>
              <a:gd name="connsiteY0" fmla="*/ 0 h 3294345"/>
              <a:gd name="connsiteX1" fmla="*/ 450937 w 3620022"/>
              <a:gd name="connsiteY1" fmla="*/ 388307 h 3294345"/>
              <a:gd name="connsiteX2" fmla="*/ 613775 w 3620022"/>
              <a:gd name="connsiteY2" fmla="*/ 1365337 h 3294345"/>
              <a:gd name="connsiteX3" fmla="*/ 814192 w 3620022"/>
              <a:gd name="connsiteY3" fmla="*/ 1014608 h 3294345"/>
              <a:gd name="connsiteX4" fmla="*/ 964504 w 3620022"/>
              <a:gd name="connsiteY4" fmla="*/ 1590805 h 3294345"/>
              <a:gd name="connsiteX5" fmla="*/ 1553227 w 3620022"/>
              <a:gd name="connsiteY5" fmla="*/ 1402915 h 3294345"/>
              <a:gd name="connsiteX6" fmla="*/ 1665962 w 3620022"/>
              <a:gd name="connsiteY6" fmla="*/ 1177446 h 3294345"/>
              <a:gd name="connsiteX7" fmla="*/ 1828800 w 3620022"/>
              <a:gd name="connsiteY7" fmla="*/ 1114816 h 3294345"/>
              <a:gd name="connsiteX8" fmla="*/ 2292263 w 3620022"/>
              <a:gd name="connsiteY8" fmla="*/ 1164920 h 3294345"/>
              <a:gd name="connsiteX9" fmla="*/ 2492680 w 3620022"/>
              <a:gd name="connsiteY9" fmla="*/ 1753644 h 3294345"/>
              <a:gd name="connsiteX10" fmla="*/ 2054269 w 3620022"/>
              <a:gd name="connsiteY10" fmla="*/ 1791222 h 3294345"/>
              <a:gd name="connsiteX11" fmla="*/ 1653436 w 3620022"/>
              <a:gd name="connsiteY11" fmla="*/ 2141950 h 3294345"/>
              <a:gd name="connsiteX12" fmla="*/ 2104373 w 3620022"/>
              <a:gd name="connsiteY12" fmla="*/ 2217107 h 3294345"/>
              <a:gd name="connsiteX13" fmla="*/ 2442575 w 3620022"/>
              <a:gd name="connsiteY13" fmla="*/ 2880986 h 3294345"/>
              <a:gd name="connsiteX14" fmla="*/ 1903956 w 3620022"/>
              <a:gd name="connsiteY14" fmla="*/ 3181611 h 3294345"/>
              <a:gd name="connsiteX15" fmla="*/ 1991638 w 3620022"/>
              <a:gd name="connsiteY15" fmla="*/ 3294345 h 3294345"/>
              <a:gd name="connsiteX16" fmla="*/ 2668044 w 3620022"/>
              <a:gd name="connsiteY16" fmla="*/ 3156559 h 3294345"/>
              <a:gd name="connsiteX17" fmla="*/ 2680570 w 3620022"/>
              <a:gd name="connsiteY17" fmla="*/ 2906038 h 3294345"/>
              <a:gd name="connsiteX18" fmla="*/ 3620022 w 3620022"/>
              <a:gd name="connsiteY18" fmla="*/ 3131507 h 3294345"/>
              <a:gd name="connsiteX0" fmla="*/ 0 w 5423770"/>
              <a:gd name="connsiteY0" fmla="*/ 0 h 4572000"/>
              <a:gd name="connsiteX1" fmla="*/ 450937 w 5423770"/>
              <a:gd name="connsiteY1" fmla="*/ 388307 h 4572000"/>
              <a:gd name="connsiteX2" fmla="*/ 613775 w 5423770"/>
              <a:gd name="connsiteY2" fmla="*/ 1365337 h 4572000"/>
              <a:gd name="connsiteX3" fmla="*/ 814192 w 5423770"/>
              <a:gd name="connsiteY3" fmla="*/ 1014608 h 4572000"/>
              <a:gd name="connsiteX4" fmla="*/ 964504 w 5423770"/>
              <a:gd name="connsiteY4" fmla="*/ 1590805 h 4572000"/>
              <a:gd name="connsiteX5" fmla="*/ 1553227 w 5423770"/>
              <a:gd name="connsiteY5" fmla="*/ 1402915 h 4572000"/>
              <a:gd name="connsiteX6" fmla="*/ 1665962 w 5423770"/>
              <a:gd name="connsiteY6" fmla="*/ 1177446 h 4572000"/>
              <a:gd name="connsiteX7" fmla="*/ 1828800 w 5423770"/>
              <a:gd name="connsiteY7" fmla="*/ 1114816 h 4572000"/>
              <a:gd name="connsiteX8" fmla="*/ 2292263 w 5423770"/>
              <a:gd name="connsiteY8" fmla="*/ 1164920 h 4572000"/>
              <a:gd name="connsiteX9" fmla="*/ 2492680 w 5423770"/>
              <a:gd name="connsiteY9" fmla="*/ 1753644 h 4572000"/>
              <a:gd name="connsiteX10" fmla="*/ 2054269 w 5423770"/>
              <a:gd name="connsiteY10" fmla="*/ 1791222 h 4572000"/>
              <a:gd name="connsiteX11" fmla="*/ 1653436 w 5423770"/>
              <a:gd name="connsiteY11" fmla="*/ 2141950 h 4572000"/>
              <a:gd name="connsiteX12" fmla="*/ 2104373 w 5423770"/>
              <a:gd name="connsiteY12" fmla="*/ 2217107 h 4572000"/>
              <a:gd name="connsiteX13" fmla="*/ 2442575 w 5423770"/>
              <a:gd name="connsiteY13" fmla="*/ 2880986 h 4572000"/>
              <a:gd name="connsiteX14" fmla="*/ 1903956 w 5423770"/>
              <a:gd name="connsiteY14" fmla="*/ 3181611 h 4572000"/>
              <a:gd name="connsiteX15" fmla="*/ 1991638 w 5423770"/>
              <a:gd name="connsiteY15" fmla="*/ 3294345 h 4572000"/>
              <a:gd name="connsiteX16" fmla="*/ 2668044 w 5423770"/>
              <a:gd name="connsiteY16" fmla="*/ 3156559 h 4572000"/>
              <a:gd name="connsiteX17" fmla="*/ 2680570 w 5423770"/>
              <a:gd name="connsiteY17" fmla="*/ 2906038 h 4572000"/>
              <a:gd name="connsiteX18" fmla="*/ 5423770 w 5423770"/>
              <a:gd name="connsiteY18" fmla="*/ 4572000 h 4572000"/>
              <a:gd name="connsiteX0" fmla="*/ 0 w 5423770"/>
              <a:gd name="connsiteY0" fmla="*/ 0 h 4572000"/>
              <a:gd name="connsiteX1" fmla="*/ 450937 w 5423770"/>
              <a:gd name="connsiteY1" fmla="*/ 388307 h 4572000"/>
              <a:gd name="connsiteX2" fmla="*/ 613775 w 5423770"/>
              <a:gd name="connsiteY2" fmla="*/ 1365337 h 4572000"/>
              <a:gd name="connsiteX3" fmla="*/ 814192 w 5423770"/>
              <a:gd name="connsiteY3" fmla="*/ 1014608 h 4572000"/>
              <a:gd name="connsiteX4" fmla="*/ 964504 w 5423770"/>
              <a:gd name="connsiteY4" fmla="*/ 1590805 h 4572000"/>
              <a:gd name="connsiteX5" fmla="*/ 1553227 w 5423770"/>
              <a:gd name="connsiteY5" fmla="*/ 1402915 h 4572000"/>
              <a:gd name="connsiteX6" fmla="*/ 1665962 w 5423770"/>
              <a:gd name="connsiteY6" fmla="*/ 1177446 h 4572000"/>
              <a:gd name="connsiteX7" fmla="*/ 1828800 w 5423770"/>
              <a:gd name="connsiteY7" fmla="*/ 1114816 h 4572000"/>
              <a:gd name="connsiteX8" fmla="*/ 2292263 w 5423770"/>
              <a:gd name="connsiteY8" fmla="*/ 1164920 h 4572000"/>
              <a:gd name="connsiteX9" fmla="*/ 2492680 w 5423770"/>
              <a:gd name="connsiteY9" fmla="*/ 1753644 h 4572000"/>
              <a:gd name="connsiteX10" fmla="*/ 2054269 w 5423770"/>
              <a:gd name="connsiteY10" fmla="*/ 1791222 h 4572000"/>
              <a:gd name="connsiteX11" fmla="*/ 1653436 w 5423770"/>
              <a:gd name="connsiteY11" fmla="*/ 2141950 h 4572000"/>
              <a:gd name="connsiteX12" fmla="*/ 2104373 w 5423770"/>
              <a:gd name="connsiteY12" fmla="*/ 2217107 h 4572000"/>
              <a:gd name="connsiteX13" fmla="*/ 2442575 w 5423770"/>
              <a:gd name="connsiteY13" fmla="*/ 2880986 h 4572000"/>
              <a:gd name="connsiteX14" fmla="*/ 1903956 w 5423770"/>
              <a:gd name="connsiteY14" fmla="*/ 3181611 h 4572000"/>
              <a:gd name="connsiteX15" fmla="*/ 1991638 w 5423770"/>
              <a:gd name="connsiteY15" fmla="*/ 3294345 h 4572000"/>
              <a:gd name="connsiteX16" fmla="*/ 2668044 w 5423770"/>
              <a:gd name="connsiteY16" fmla="*/ 3156559 h 4572000"/>
              <a:gd name="connsiteX17" fmla="*/ 2680570 w 5423770"/>
              <a:gd name="connsiteY17" fmla="*/ 2906038 h 4572000"/>
              <a:gd name="connsiteX18" fmla="*/ 4809995 w 5423770"/>
              <a:gd name="connsiteY18" fmla="*/ 4108536 h 4572000"/>
              <a:gd name="connsiteX19" fmla="*/ 5423770 w 5423770"/>
              <a:gd name="connsiteY19" fmla="*/ 4572000 h 4572000"/>
              <a:gd name="connsiteX0" fmla="*/ 0 w 5423770"/>
              <a:gd name="connsiteY0" fmla="*/ 0 h 4572000"/>
              <a:gd name="connsiteX1" fmla="*/ 450937 w 5423770"/>
              <a:gd name="connsiteY1" fmla="*/ 388307 h 4572000"/>
              <a:gd name="connsiteX2" fmla="*/ 613775 w 5423770"/>
              <a:gd name="connsiteY2" fmla="*/ 1365337 h 4572000"/>
              <a:gd name="connsiteX3" fmla="*/ 814192 w 5423770"/>
              <a:gd name="connsiteY3" fmla="*/ 1014608 h 4572000"/>
              <a:gd name="connsiteX4" fmla="*/ 964504 w 5423770"/>
              <a:gd name="connsiteY4" fmla="*/ 1590805 h 4572000"/>
              <a:gd name="connsiteX5" fmla="*/ 1553227 w 5423770"/>
              <a:gd name="connsiteY5" fmla="*/ 1402915 h 4572000"/>
              <a:gd name="connsiteX6" fmla="*/ 1665962 w 5423770"/>
              <a:gd name="connsiteY6" fmla="*/ 1177446 h 4572000"/>
              <a:gd name="connsiteX7" fmla="*/ 1828800 w 5423770"/>
              <a:gd name="connsiteY7" fmla="*/ 1114816 h 4572000"/>
              <a:gd name="connsiteX8" fmla="*/ 2292263 w 5423770"/>
              <a:gd name="connsiteY8" fmla="*/ 1164920 h 4572000"/>
              <a:gd name="connsiteX9" fmla="*/ 2492680 w 5423770"/>
              <a:gd name="connsiteY9" fmla="*/ 1753644 h 4572000"/>
              <a:gd name="connsiteX10" fmla="*/ 2054269 w 5423770"/>
              <a:gd name="connsiteY10" fmla="*/ 1791222 h 4572000"/>
              <a:gd name="connsiteX11" fmla="*/ 1653436 w 5423770"/>
              <a:gd name="connsiteY11" fmla="*/ 2141950 h 4572000"/>
              <a:gd name="connsiteX12" fmla="*/ 2104373 w 5423770"/>
              <a:gd name="connsiteY12" fmla="*/ 2217107 h 4572000"/>
              <a:gd name="connsiteX13" fmla="*/ 2442575 w 5423770"/>
              <a:gd name="connsiteY13" fmla="*/ 2880986 h 4572000"/>
              <a:gd name="connsiteX14" fmla="*/ 1903956 w 5423770"/>
              <a:gd name="connsiteY14" fmla="*/ 3181611 h 4572000"/>
              <a:gd name="connsiteX15" fmla="*/ 1991638 w 5423770"/>
              <a:gd name="connsiteY15" fmla="*/ 3294345 h 4572000"/>
              <a:gd name="connsiteX16" fmla="*/ 2668044 w 5423770"/>
              <a:gd name="connsiteY16" fmla="*/ 3156559 h 4572000"/>
              <a:gd name="connsiteX17" fmla="*/ 2680570 w 5423770"/>
              <a:gd name="connsiteY17" fmla="*/ 2906038 h 4572000"/>
              <a:gd name="connsiteX18" fmla="*/ 4809995 w 5423770"/>
              <a:gd name="connsiteY18" fmla="*/ 4108536 h 4572000"/>
              <a:gd name="connsiteX19" fmla="*/ 5423770 w 5423770"/>
              <a:gd name="connsiteY19" fmla="*/ 4572000 h 4572000"/>
              <a:gd name="connsiteX0" fmla="*/ 0 w 5423770"/>
              <a:gd name="connsiteY0" fmla="*/ 0 h 4572000"/>
              <a:gd name="connsiteX1" fmla="*/ 450937 w 5423770"/>
              <a:gd name="connsiteY1" fmla="*/ 388307 h 4572000"/>
              <a:gd name="connsiteX2" fmla="*/ 613775 w 5423770"/>
              <a:gd name="connsiteY2" fmla="*/ 1365337 h 4572000"/>
              <a:gd name="connsiteX3" fmla="*/ 814192 w 5423770"/>
              <a:gd name="connsiteY3" fmla="*/ 1014608 h 4572000"/>
              <a:gd name="connsiteX4" fmla="*/ 964504 w 5423770"/>
              <a:gd name="connsiteY4" fmla="*/ 1590805 h 4572000"/>
              <a:gd name="connsiteX5" fmla="*/ 1553227 w 5423770"/>
              <a:gd name="connsiteY5" fmla="*/ 1402915 h 4572000"/>
              <a:gd name="connsiteX6" fmla="*/ 1665962 w 5423770"/>
              <a:gd name="connsiteY6" fmla="*/ 1177446 h 4572000"/>
              <a:gd name="connsiteX7" fmla="*/ 1828800 w 5423770"/>
              <a:gd name="connsiteY7" fmla="*/ 1114816 h 4572000"/>
              <a:gd name="connsiteX8" fmla="*/ 2292263 w 5423770"/>
              <a:gd name="connsiteY8" fmla="*/ 1164920 h 4572000"/>
              <a:gd name="connsiteX9" fmla="*/ 2492680 w 5423770"/>
              <a:gd name="connsiteY9" fmla="*/ 1753644 h 4572000"/>
              <a:gd name="connsiteX10" fmla="*/ 2054269 w 5423770"/>
              <a:gd name="connsiteY10" fmla="*/ 1791222 h 4572000"/>
              <a:gd name="connsiteX11" fmla="*/ 1653436 w 5423770"/>
              <a:gd name="connsiteY11" fmla="*/ 2141950 h 4572000"/>
              <a:gd name="connsiteX12" fmla="*/ 2104373 w 5423770"/>
              <a:gd name="connsiteY12" fmla="*/ 2217107 h 4572000"/>
              <a:gd name="connsiteX13" fmla="*/ 2442575 w 5423770"/>
              <a:gd name="connsiteY13" fmla="*/ 2880986 h 4572000"/>
              <a:gd name="connsiteX14" fmla="*/ 1903956 w 5423770"/>
              <a:gd name="connsiteY14" fmla="*/ 3181611 h 4572000"/>
              <a:gd name="connsiteX15" fmla="*/ 1991638 w 5423770"/>
              <a:gd name="connsiteY15" fmla="*/ 3294345 h 4572000"/>
              <a:gd name="connsiteX16" fmla="*/ 2668044 w 5423770"/>
              <a:gd name="connsiteY16" fmla="*/ 3156559 h 4572000"/>
              <a:gd name="connsiteX17" fmla="*/ 2680570 w 5423770"/>
              <a:gd name="connsiteY17" fmla="*/ 2906038 h 4572000"/>
              <a:gd name="connsiteX18" fmla="*/ 3720230 w 5423770"/>
              <a:gd name="connsiteY18" fmla="*/ 3394552 h 4572000"/>
              <a:gd name="connsiteX19" fmla="*/ 4809995 w 5423770"/>
              <a:gd name="connsiteY19" fmla="*/ 4108536 h 4572000"/>
              <a:gd name="connsiteX20" fmla="*/ 5423770 w 5423770"/>
              <a:gd name="connsiteY20" fmla="*/ 4572000 h 4572000"/>
              <a:gd name="connsiteX0" fmla="*/ 0 w 5423770"/>
              <a:gd name="connsiteY0" fmla="*/ 0 h 4572000"/>
              <a:gd name="connsiteX1" fmla="*/ 450937 w 5423770"/>
              <a:gd name="connsiteY1" fmla="*/ 388307 h 4572000"/>
              <a:gd name="connsiteX2" fmla="*/ 613775 w 5423770"/>
              <a:gd name="connsiteY2" fmla="*/ 1365337 h 4572000"/>
              <a:gd name="connsiteX3" fmla="*/ 814192 w 5423770"/>
              <a:gd name="connsiteY3" fmla="*/ 1014608 h 4572000"/>
              <a:gd name="connsiteX4" fmla="*/ 964504 w 5423770"/>
              <a:gd name="connsiteY4" fmla="*/ 1590805 h 4572000"/>
              <a:gd name="connsiteX5" fmla="*/ 1553227 w 5423770"/>
              <a:gd name="connsiteY5" fmla="*/ 1402915 h 4572000"/>
              <a:gd name="connsiteX6" fmla="*/ 1665962 w 5423770"/>
              <a:gd name="connsiteY6" fmla="*/ 1177446 h 4572000"/>
              <a:gd name="connsiteX7" fmla="*/ 1828800 w 5423770"/>
              <a:gd name="connsiteY7" fmla="*/ 1114816 h 4572000"/>
              <a:gd name="connsiteX8" fmla="*/ 2292263 w 5423770"/>
              <a:gd name="connsiteY8" fmla="*/ 1164920 h 4572000"/>
              <a:gd name="connsiteX9" fmla="*/ 2492680 w 5423770"/>
              <a:gd name="connsiteY9" fmla="*/ 1753644 h 4572000"/>
              <a:gd name="connsiteX10" fmla="*/ 2054269 w 5423770"/>
              <a:gd name="connsiteY10" fmla="*/ 1791222 h 4572000"/>
              <a:gd name="connsiteX11" fmla="*/ 1653436 w 5423770"/>
              <a:gd name="connsiteY11" fmla="*/ 2141950 h 4572000"/>
              <a:gd name="connsiteX12" fmla="*/ 2104373 w 5423770"/>
              <a:gd name="connsiteY12" fmla="*/ 2217107 h 4572000"/>
              <a:gd name="connsiteX13" fmla="*/ 2442575 w 5423770"/>
              <a:gd name="connsiteY13" fmla="*/ 2880986 h 4572000"/>
              <a:gd name="connsiteX14" fmla="*/ 1903956 w 5423770"/>
              <a:gd name="connsiteY14" fmla="*/ 3181611 h 4572000"/>
              <a:gd name="connsiteX15" fmla="*/ 1991638 w 5423770"/>
              <a:gd name="connsiteY15" fmla="*/ 3294345 h 4572000"/>
              <a:gd name="connsiteX16" fmla="*/ 2668044 w 5423770"/>
              <a:gd name="connsiteY16" fmla="*/ 3156559 h 4572000"/>
              <a:gd name="connsiteX17" fmla="*/ 2680570 w 5423770"/>
              <a:gd name="connsiteY17" fmla="*/ 2906038 h 4572000"/>
              <a:gd name="connsiteX18" fmla="*/ 3720230 w 5423770"/>
              <a:gd name="connsiteY18" fmla="*/ 3394552 h 4572000"/>
              <a:gd name="connsiteX19" fmla="*/ 4809995 w 5423770"/>
              <a:gd name="connsiteY19" fmla="*/ 4108536 h 4572000"/>
              <a:gd name="connsiteX20" fmla="*/ 5423770 w 5423770"/>
              <a:gd name="connsiteY20" fmla="*/ 4572000 h 4572000"/>
              <a:gd name="connsiteX0" fmla="*/ 0 w 5423770"/>
              <a:gd name="connsiteY0" fmla="*/ 0 h 4572000"/>
              <a:gd name="connsiteX1" fmla="*/ 450937 w 5423770"/>
              <a:gd name="connsiteY1" fmla="*/ 388307 h 4572000"/>
              <a:gd name="connsiteX2" fmla="*/ 613775 w 5423770"/>
              <a:gd name="connsiteY2" fmla="*/ 1365337 h 4572000"/>
              <a:gd name="connsiteX3" fmla="*/ 814192 w 5423770"/>
              <a:gd name="connsiteY3" fmla="*/ 1014608 h 4572000"/>
              <a:gd name="connsiteX4" fmla="*/ 964504 w 5423770"/>
              <a:gd name="connsiteY4" fmla="*/ 1590805 h 4572000"/>
              <a:gd name="connsiteX5" fmla="*/ 1553227 w 5423770"/>
              <a:gd name="connsiteY5" fmla="*/ 1402915 h 4572000"/>
              <a:gd name="connsiteX6" fmla="*/ 1665962 w 5423770"/>
              <a:gd name="connsiteY6" fmla="*/ 1177446 h 4572000"/>
              <a:gd name="connsiteX7" fmla="*/ 1828800 w 5423770"/>
              <a:gd name="connsiteY7" fmla="*/ 1114816 h 4572000"/>
              <a:gd name="connsiteX8" fmla="*/ 2292263 w 5423770"/>
              <a:gd name="connsiteY8" fmla="*/ 1164920 h 4572000"/>
              <a:gd name="connsiteX9" fmla="*/ 2492680 w 5423770"/>
              <a:gd name="connsiteY9" fmla="*/ 1753644 h 4572000"/>
              <a:gd name="connsiteX10" fmla="*/ 2054269 w 5423770"/>
              <a:gd name="connsiteY10" fmla="*/ 1791222 h 4572000"/>
              <a:gd name="connsiteX11" fmla="*/ 1653436 w 5423770"/>
              <a:gd name="connsiteY11" fmla="*/ 2141950 h 4572000"/>
              <a:gd name="connsiteX12" fmla="*/ 2104373 w 5423770"/>
              <a:gd name="connsiteY12" fmla="*/ 2217107 h 4572000"/>
              <a:gd name="connsiteX13" fmla="*/ 2442575 w 5423770"/>
              <a:gd name="connsiteY13" fmla="*/ 2880986 h 4572000"/>
              <a:gd name="connsiteX14" fmla="*/ 1903956 w 5423770"/>
              <a:gd name="connsiteY14" fmla="*/ 3181611 h 4572000"/>
              <a:gd name="connsiteX15" fmla="*/ 1991638 w 5423770"/>
              <a:gd name="connsiteY15" fmla="*/ 3294345 h 4572000"/>
              <a:gd name="connsiteX16" fmla="*/ 2668044 w 5423770"/>
              <a:gd name="connsiteY16" fmla="*/ 3156559 h 4572000"/>
              <a:gd name="connsiteX17" fmla="*/ 2680570 w 5423770"/>
              <a:gd name="connsiteY17" fmla="*/ 2906038 h 4572000"/>
              <a:gd name="connsiteX18" fmla="*/ 3507288 w 5423770"/>
              <a:gd name="connsiteY18" fmla="*/ 3043823 h 4572000"/>
              <a:gd name="connsiteX19" fmla="*/ 3720230 w 5423770"/>
              <a:gd name="connsiteY19" fmla="*/ 3394552 h 4572000"/>
              <a:gd name="connsiteX20" fmla="*/ 4809995 w 5423770"/>
              <a:gd name="connsiteY20" fmla="*/ 4108536 h 4572000"/>
              <a:gd name="connsiteX21" fmla="*/ 5423770 w 5423770"/>
              <a:gd name="connsiteY21" fmla="*/ 4572000 h 4572000"/>
              <a:gd name="connsiteX0" fmla="*/ 0 w 5423770"/>
              <a:gd name="connsiteY0" fmla="*/ 0 h 4572000"/>
              <a:gd name="connsiteX1" fmla="*/ 450937 w 5423770"/>
              <a:gd name="connsiteY1" fmla="*/ 388307 h 4572000"/>
              <a:gd name="connsiteX2" fmla="*/ 613775 w 5423770"/>
              <a:gd name="connsiteY2" fmla="*/ 1365337 h 4572000"/>
              <a:gd name="connsiteX3" fmla="*/ 814192 w 5423770"/>
              <a:gd name="connsiteY3" fmla="*/ 1014608 h 4572000"/>
              <a:gd name="connsiteX4" fmla="*/ 964504 w 5423770"/>
              <a:gd name="connsiteY4" fmla="*/ 1590805 h 4572000"/>
              <a:gd name="connsiteX5" fmla="*/ 1553227 w 5423770"/>
              <a:gd name="connsiteY5" fmla="*/ 1402915 h 4572000"/>
              <a:gd name="connsiteX6" fmla="*/ 1665962 w 5423770"/>
              <a:gd name="connsiteY6" fmla="*/ 1177446 h 4572000"/>
              <a:gd name="connsiteX7" fmla="*/ 1828800 w 5423770"/>
              <a:gd name="connsiteY7" fmla="*/ 1114816 h 4572000"/>
              <a:gd name="connsiteX8" fmla="*/ 2292263 w 5423770"/>
              <a:gd name="connsiteY8" fmla="*/ 1164920 h 4572000"/>
              <a:gd name="connsiteX9" fmla="*/ 2492680 w 5423770"/>
              <a:gd name="connsiteY9" fmla="*/ 1753644 h 4572000"/>
              <a:gd name="connsiteX10" fmla="*/ 2054269 w 5423770"/>
              <a:gd name="connsiteY10" fmla="*/ 1791222 h 4572000"/>
              <a:gd name="connsiteX11" fmla="*/ 1653436 w 5423770"/>
              <a:gd name="connsiteY11" fmla="*/ 2141950 h 4572000"/>
              <a:gd name="connsiteX12" fmla="*/ 2104373 w 5423770"/>
              <a:gd name="connsiteY12" fmla="*/ 2217107 h 4572000"/>
              <a:gd name="connsiteX13" fmla="*/ 2442575 w 5423770"/>
              <a:gd name="connsiteY13" fmla="*/ 2880986 h 4572000"/>
              <a:gd name="connsiteX14" fmla="*/ 1903956 w 5423770"/>
              <a:gd name="connsiteY14" fmla="*/ 3181611 h 4572000"/>
              <a:gd name="connsiteX15" fmla="*/ 1991638 w 5423770"/>
              <a:gd name="connsiteY15" fmla="*/ 3294345 h 4572000"/>
              <a:gd name="connsiteX16" fmla="*/ 2668044 w 5423770"/>
              <a:gd name="connsiteY16" fmla="*/ 3156559 h 4572000"/>
              <a:gd name="connsiteX17" fmla="*/ 2680570 w 5423770"/>
              <a:gd name="connsiteY17" fmla="*/ 2906038 h 4572000"/>
              <a:gd name="connsiteX18" fmla="*/ 3507288 w 5423770"/>
              <a:gd name="connsiteY18" fmla="*/ 3043823 h 4572000"/>
              <a:gd name="connsiteX19" fmla="*/ 3720230 w 5423770"/>
              <a:gd name="connsiteY19" fmla="*/ 3394552 h 4572000"/>
              <a:gd name="connsiteX20" fmla="*/ 4809995 w 5423770"/>
              <a:gd name="connsiteY20" fmla="*/ 4108536 h 4572000"/>
              <a:gd name="connsiteX21" fmla="*/ 5423770 w 5423770"/>
              <a:gd name="connsiteY21" fmla="*/ 4572000 h 4572000"/>
              <a:gd name="connsiteX0" fmla="*/ 1746353 w 4972833"/>
              <a:gd name="connsiteY0" fmla="*/ 0 h 6773839"/>
              <a:gd name="connsiteX1" fmla="*/ 0 w 4972833"/>
              <a:gd name="connsiteY1" fmla="*/ 2590146 h 6773839"/>
              <a:gd name="connsiteX2" fmla="*/ 162838 w 4972833"/>
              <a:gd name="connsiteY2" fmla="*/ 3567176 h 6773839"/>
              <a:gd name="connsiteX3" fmla="*/ 363255 w 4972833"/>
              <a:gd name="connsiteY3" fmla="*/ 3216447 h 6773839"/>
              <a:gd name="connsiteX4" fmla="*/ 513567 w 4972833"/>
              <a:gd name="connsiteY4" fmla="*/ 3792644 h 6773839"/>
              <a:gd name="connsiteX5" fmla="*/ 1102290 w 4972833"/>
              <a:gd name="connsiteY5" fmla="*/ 3604754 h 6773839"/>
              <a:gd name="connsiteX6" fmla="*/ 1215025 w 4972833"/>
              <a:gd name="connsiteY6" fmla="*/ 3379285 h 6773839"/>
              <a:gd name="connsiteX7" fmla="*/ 1377863 w 4972833"/>
              <a:gd name="connsiteY7" fmla="*/ 3316655 h 6773839"/>
              <a:gd name="connsiteX8" fmla="*/ 1841326 w 4972833"/>
              <a:gd name="connsiteY8" fmla="*/ 3366759 h 6773839"/>
              <a:gd name="connsiteX9" fmla="*/ 2041743 w 4972833"/>
              <a:gd name="connsiteY9" fmla="*/ 3955483 h 6773839"/>
              <a:gd name="connsiteX10" fmla="*/ 1603332 w 4972833"/>
              <a:gd name="connsiteY10" fmla="*/ 3993061 h 6773839"/>
              <a:gd name="connsiteX11" fmla="*/ 1202499 w 4972833"/>
              <a:gd name="connsiteY11" fmla="*/ 4343789 h 6773839"/>
              <a:gd name="connsiteX12" fmla="*/ 1653436 w 4972833"/>
              <a:gd name="connsiteY12" fmla="*/ 4418946 h 6773839"/>
              <a:gd name="connsiteX13" fmla="*/ 1991638 w 4972833"/>
              <a:gd name="connsiteY13" fmla="*/ 5082825 h 6773839"/>
              <a:gd name="connsiteX14" fmla="*/ 1453019 w 4972833"/>
              <a:gd name="connsiteY14" fmla="*/ 5383450 h 6773839"/>
              <a:gd name="connsiteX15" fmla="*/ 1540701 w 4972833"/>
              <a:gd name="connsiteY15" fmla="*/ 5496184 h 6773839"/>
              <a:gd name="connsiteX16" fmla="*/ 2217107 w 4972833"/>
              <a:gd name="connsiteY16" fmla="*/ 5358398 h 6773839"/>
              <a:gd name="connsiteX17" fmla="*/ 2229633 w 4972833"/>
              <a:gd name="connsiteY17" fmla="*/ 5107877 h 6773839"/>
              <a:gd name="connsiteX18" fmla="*/ 3056351 w 4972833"/>
              <a:gd name="connsiteY18" fmla="*/ 5245662 h 6773839"/>
              <a:gd name="connsiteX19" fmla="*/ 3269293 w 4972833"/>
              <a:gd name="connsiteY19" fmla="*/ 5596391 h 6773839"/>
              <a:gd name="connsiteX20" fmla="*/ 4359058 w 4972833"/>
              <a:gd name="connsiteY20" fmla="*/ 6310375 h 6773839"/>
              <a:gd name="connsiteX21" fmla="*/ 4972833 w 4972833"/>
              <a:gd name="connsiteY21" fmla="*/ 6773839 h 6773839"/>
              <a:gd name="connsiteX0" fmla="*/ 1746353 w 4972833"/>
              <a:gd name="connsiteY0" fmla="*/ 566870 h 7340709"/>
              <a:gd name="connsiteX1" fmla="*/ 1394315 w 4972833"/>
              <a:gd name="connsiteY1" fmla="*/ 30183 h 7340709"/>
              <a:gd name="connsiteX2" fmla="*/ 0 w 4972833"/>
              <a:gd name="connsiteY2" fmla="*/ 3157016 h 7340709"/>
              <a:gd name="connsiteX3" fmla="*/ 162838 w 4972833"/>
              <a:gd name="connsiteY3" fmla="*/ 4134046 h 7340709"/>
              <a:gd name="connsiteX4" fmla="*/ 363255 w 4972833"/>
              <a:gd name="connsiteY4" fmla="*/ 3783317 h 7340709"/>
              <a:gd name="connsiteX5" fmla="*/ 513567 w 4972833"/>
              <a:gd name="connsiteY5" fmla="*/ 4359514 h 7340709"/>
              <a:gd name="connsiteX6" fmla="*/ 1102290 w 4972833"/>
              <a:gd name="connsiteY6" fmla="*/ 4171624 h 7340709"/>
              <a:gd name="connsiteX7" fmla="*/ 1215025 w 4972833"/>
              <a:gd name="connsiteY7" fmla="*/ 3946155 h 7340709"/>
              <a:gd name="connsiteX8" fmla="*/ 1377863 w 4972833"/>
              <a:gd name="connsiteY8" fmla="*/ 3883525 h 7340709"/>
              <a:gd name="connsiteX9" fmla="*/ 1841326 w 4972833"/>
              <a:gd name="connsiteY9" fmla="*/ 3933629 h 7340709"/>
              <a:gd name="connsiteX10" fmla="*/ 2041743 w 4972833"/>
              <a:gd name="connsiteY10" fmla="*/ 4522353 h 7340709"/>
              <a:gd name="connsiteX11" fmla="*/ 1603332 w 4972833"/>
              <a:gd name="connsiteY11" fmla="*/ 4559931 h 7340709"/>
              <a:gd name="connsiteX12" fmla="*/ 1202499 w 4972833"/>
              <a:gd name="connsiteY12" fmla="*/ 4910659 h 7340709"/>
              <a:gd name="connsiteX13" fmla="*/ 1653436 w 4972833"/>
              <a:gd name="connsiteY13" fmla="*/ 4985816 h 7340709"/>
              <a:gd name="connsiteX14" fmla="*/ 1991638 w 4972833"/>
              <a:gd name="connsiteY14" fmla="*/ 5649695 h 7340709"/>
              <a:gd name="connsiteX15" fmla="*/ 1453019 w 4972833"/>
              <a:gd name="connsiteY15" fmla="*/ 5950320 h 7340709"/>
              <a:gd name="connsiteX16" fmla="*/ 1540701 w 4972833"/>
              <a:gd name="connsiteY16" fmla="*/ 6063054 h 7340709"/>
              <a:gd name="connsiteX17" fmla="*/ 2217107 w 4972833"/>
              <a:gd name="connsiteY17" fmla="*/ 5925268 h 7340709"/>
              <a:gd name="connsiteX18" fmla="*/ 2229633 w 4972833"/>
              <a:gd name="connsiteY18" fmla="*/ 5674747 h 7340709"/>
              <a:gd name="connsiteX19" fmla="*/ 3056351 w 4972833"/>
              <a:gd name="connsiteY19" fmla="*/ 5812532 h 7340709"/>
              <a:gd name="connsiteX20" fmla="*/ 3269293 w 4972833"/>
              <a:gd name="connsiteY20" fmla="*/ 6163261 h 7340709"/>
              <a:gd name="connsiteX21" fmla="*/ 4359058 w 4972833"/>
              <a:gd name="connsiteY21" fmla="*/ 6877245 h 7340709"/>
              <a:gd name="connsiteX22" fmla="*/ 4972833 w 4972833"/>
              <a:gd name="connsiteY22" fmla="*/ 7340709 h 7340709"/>
              <a:gd name="connsiteX0" fmla="*/ 1746353 w 4972833"/>
              <a:gd name="connsiteY0" fmla="*/ 536687 h 7310526"/>
              <a:gd name="connsiteX1" fmla="*/ 1394315 w 4972833"/>
              <a:gd name="connsiteY1" fmla="*/ 0 h 7310526"/>
              <a:gd name="connsiteX2" fmla="*/ 0 w 4972833"/>
              <a:gd name="connsiteY2" fmla="*/ 3126833 h 7310526"/>
              <a:gd name="connsiteX3" fmla="*/ 162838 w 4972833"/>
              <a:gd name="connsiteY3" fmla="*/ 4103863 h 7310526"/>
              <a:gd name="connsiteX4" fmla="*/ 363255 w 4972833"/>
              <a:gd name="connsiteY4" fmla="*/ 3753134 h 7310526"/>
              <a:gd name="connsiteX5" fmla="*/ 513567 w 4972833"/>
              <a:gd name="connsiteY5" fmla="*/ 4329331 h 7310526"/>
              <a:gd name="connsiteX6" fmla="*/ 1102290 w 4972833"/>
              <a:gd name="connsiteY6" fmla="*/ 4141441 h 7310526"/>
              <a:gd name="connsiteX7" fmla="*/ 1215025 w 4972833"/>
              <a:gd name="connsiteY7" fmla="*/ 3915972 h 7310526"/>
              <a:gd name="connsiteX8" fmla="*/ 1377863 w 4972833"/>
              <a:gd name="connsiteY8" fmla="*/ 3853342 h 7310526"/>
              <a:gd name="connsiteX9" fmla="*/ 1841326 w 4972833"/>
              <a:gd name="connsiteY9" fmla="*/ 3903446 h 7310526"/>
              <a:gd name="connsiteX10" fmla="*/ 2041743 w 4972833"/>
              <a:gd name="connsiteY10" fmla="*/ 4492170 h 7310526"/>
              <a:gd name="connsiteX11" fmla="*/ 1603332 w 4972833"/>
              <a:gd name="connsiteY11" fmla="*/ 4529748 h 7310526"/>
              <a:gd name="connsiteX12" fmla="*/ 1202499 w 4972833"/>
              <a:gd name="connsiteY12" fmla="*/ 4880476 h 7310526"/>
              <a:gd name="connsiteX13" fmla="*/ 1653436 w 4972833"/>
              <a:gd name="connsiteY13" fmla="*/ 4955633 h 7310526"/>
              <a:gd name="connsiteX14" fmla="*/ 1991638 w 4972833"/>
              <a:gd name="connsiteY14" fmla="*/ 5619512 h 7310526"/>
              <a:gd name="connsiteX15" fmla="*/ 1453019 w 4972833"/>
              <a:gd name="connsiteY15" fmla="*/ 5920137 h 7310526"/>
              <a:gd name="connsiteX16" fmla="*/ 1540701 w 4972833"/>
              <a:gd name="connsiteY16" fmla="*/ 6032871 h 7310526"/>
              <a:gd name="connsiteX17" fmla="*/ 2217107 w 4972833"/>
              <a:gd name="connsiteY17" fmla="*/ 5895085 h 7310526"/>
              <a:gd name="connsiteX18" fmla="*/ 2229633 w 4972833"/>
              <a:gd name="connsiteY18" fmla="*/ 5644564 h 7310526"/>
              <a:gd name="connsiteX19" fmla="*/ 3056351 w 4972833"/>
              <a:gd name="connsiteY19" fmla="*/ 5782349 h 7310526"/>
              <a:gd name="connsiteX20" fmla="*/ 3269293 w 4972833"/>
              <a:gd name="connsiteY20" fmla="*/ 6133078 h 7310526"/>
              <a:gd name="connsiteX21" fmla="*/ 4359058 w 4972833"/>
              <a:gd name="connsiteY21" fmla="*/ 6847062 h 7310526"/>
              <a:gd name="connsiteX22" fmla="*/ 4972833 w 4972833"/>
              <a:gd name="connsiteY22" fmla="*/ 7310526 h 7310526"/>
              <a:gd name="connsiteX0" fmla="*/ 1746353 w 4972833"/>
              <a:gd name="connsiteY0" fmla="*/ 901805 h 7675644"/>
              <a:gd name="connsiteX1" fmla="*/ 1394315 w 4972833"/>
              <a:gd name="connsiteY1" fmla="*/ 365118 h 7675644"/>
              <a:gd name="connsiteX2" fmla="*/ 784715 w 4972833"/>
              <a:gd name="connsiteY2" fmla="*/ 60317 h 7675644"/>
              <a:gd name="connsiteX3" fmla="*/ 0 w 4972833"/>
              <a:gd name="connsiteY3" fmla="*/ 3491951 h 7675644"/>
              <a:gd name="connsiteX4" fmla="*/ 162838 w 4972833"/>
              <a:gd name="connsiteY4" fmla="*/ 4468981 h 7675644"/>
              <a:gd name="connsiteX5" fmla="*/ 363255 w 4972833"/>
              <a:gd name="connsiteY5" fmla="*/ 4118252 h 7675644"/>
              <a:gd name="connsiteX6" fmla="*/ 513567 w 4972833"/>
              <a:gd name="connsiteY6" fmla="*/ 4694449 h 7675644"/>
              <a:gd name="connsiteX7" fmla="*/ 1102290 w 4972833"/>
              <a:gd name="connsiteY7" fmla="*/ 4506559 h 7675644"/>
              <a:gd name="connsiteX8" fmla="*/ 1215025 w 4972833"/>
              <a:gd name="connsiteY8" fmla="*/ 4281090 h 7675644"/>
              <a:gd name="connsiteX9" fmla="*/ 1377863 w 4972833"/>
              <a:gd name="connsiteY9" fmla="*/ 4218460 h 7675644"/>
              <a:gd name="connsiteX10" fmla="*/ 1841326 w 4972833"/>
              <a:gd name="connsiteY10" fmla="*/ 4268564 h 7675644"/>
              <a:gd name="connsiteX11" fmla="*/ 2041743 w 4972833"/>
              <a:gd name="connsiteY11" fmla="*/ 4857288 h 7675644"/>
              <a:gd name="connsiteX12" fmla="*/ 1603332 w 4972833"/>
              <a:gd name="connsiteY12" fmla="*/ 4894866 h 7675644"/>
              <a:gd name="connsiteX13" fmla="*/ 1202499 w 4972833"/>
              <a:gd name="connsiteY13" fmla="*/ 5245594 h 7675644"/>
              <a:gd name="connsiteX14" fmla="*/ 1653436 w 4972833"/>
              <a:gd name="connsiteY14" fmla="*/ 5320751 h 7675644"/>
              <a:gd name="connsiteX15" fmla="*/ 1991638 w 4972833"/>
              <a:gd name="connsiteY15" fmla="*/ 5984630 h 7675644"/>
              <a:gd name="connsiteX16" fmla="*/ 1453019 w 4972833"/>
              <a:gd name="connsiteY16" fmla="*/ 6285255 h 7675644"/>
              <a:gd name="connsiteX17" fmla="*/ 1540701 w 4972833"/>
              <a:gd name="connsiteY17" fmla="*/ 6397989 h 7675644"/>
              <a:gd name="connsiteX18" fmla="*/ 2217107 w 4972833"/>
              <a:gd name="connsiteY18" fmla="*/ 6260203 h 7675644"/>
              <a:gd name="connsiteX19" fmla="*/ 2229633 w 4972833"/>
              <a:gd name="connsiteY19" fmla="*/ 6009682 h 7675644"/>
              <a:gd name="connsiteX20" fmla="*/ 3056351 w 4972833"/>
              <a:gd name="connsiteY20" fmla="*/ 6147467 h 7675644"/>
              <a:gd name="connsiteX21" fmla="*/ 3269293 w 4972833"/>
              <a:gd name="connsiteY21" fmla="*/ 6498196 h 7675644"/>
              <a:gd name="connsiteX22" fmla="*/ 4359058 w 4972833"/>
              <a:gd name="connsiteY22" fmla="*/ 7212180 h 7675644"/>
              <a:gd name="connsiteX23" fmla="*/ 4972833 w 4972833"/>
              <a:gd name="connsiteY23" fmla="*/ 7675644 h 7675644"/>
              <a:gd name="connsiteX0" fmla="*/ 1746353 w 4972833"/>
              <a:gd name="connsiteY0" fmla="*/ 841488 h 7615327"/>
              <a:gd name="connsiteX1" fmla="*/ 1394315 w 4972833"/>
              <a:gd name="connsiteY1" fmla="*/ 304801 h 7615327"/>
              <a:gd name="connsiteX2" fmla="*/ 784715 w 4972833"/>
              <a:gd name="connsiteY2" fmla="*/ 0 h 7615327"/>
              <a:gd name="connsiteX3" fmla="*/ 0 w 4972833"/>
              <a:gd name="connsiteY3" fmla="*/ 3431634 h 7615327"/>
              <a:gd name="connsiteX4" fmla="*/ 162838 w 4972833"/>
              <a:gd name="connsiteY4" fmla="*/ 4408664 h 7615327"/>
              <a:gd name="connsiteX5" fmla="*/ 363255 w 4972833"/>
              <a:gd name="connsiteY5" fmla="*/ 4057935 h 7615327"/>
              <a:gd name="connsiteX6" fmla="*/ 513567 w 4972833"/>
              <a:gd name="connsiteY6" fmla="*/ 4634132 h 7615327"/>
              <a:gd name="connsiteX7" fmla="*/ 1102290 w 4972833"/>
              <a:gd name="connsiteY7" fmla="*/ 4446242 h 7615327"/>
              <a:gd name="connsiteX8" fmla="*/ 1215025 w 4972833"/>
              <a:gd name="connsiteY8" fmla="*/ 4220773 h 7615327"/>
              <a:gd name="connsiteX9" fmla="*/ 1377863 w 4972833"/>
              <a:gd name="connsiteY9" fmla="*/ 4158143 h 7615327"/>
              <a:gd name="connsiteX10" fmla="*/ 1841326 w 4972833"/>
              <a:gd name="connsiteY10" fmla="*/ 4208247 h 7615327"/>
              <a:gd name="connsiteX11" fmla="*/ 2041743 w 4972833"/>
              <a:gd name="connsiteY11" fmla="*/ 4796971 h 7615327"/>
              <a:gd name="connsiteX12" fmla="*/ 1603332 w 4972833"/>
              <a:gd name="connsiteY12" fmla="*/ 4834549 h 7615327"/>
              <a:gd name="connsiteX13" fmla="*/ 1202499 w 4972833"/>
              <a:gd name="connsiteY13" fmla="*/ 5185277 h 7615327"/>
              <a:gd name="connsiteX14" fmla="*/ 1653436 w 4972833"/>
              <a:gd name="connsiteY14" fmla="*/ 5260434 h 7615327"/>
              <a:gd name="connsiteX15" fmla="*/ 1991638 w 4972833"/>
              <a:gd name="connsiteY15" fmla="*/ 5924313 h 7615327"/>
              <a:gd name="connsiteX16" fmla="*/ 1453019 w 4972833"/>
              <a:gd name="connsiteY16" fmla="*/ 6224938 h 7615327"/>
              <a:gd name="connsiteX17" fmla="*/ 1540701 w 4972833"/>
              <a:gd name="connsiteY17" fmla="*/ 6337672 h 7615327"/>
              <a:gd name="connsiteX18" fmla="*/ 2217107 w 4972833"/>
              <a:gd name="connsiteY18" fmla="*/ 6199886 h 7615327"/>
              <a:gd name="connsiteX19" fmla="*/ 2229633 w 4972833"/>
              <a:gd name="connsiteY19" fmla="*/ 5949365 h 7615327"/>
              <a:gd name="connsiteX20" fmla="*/ 3056351 w 4972833"/>
              <a:gd name="connsiteY20" fmla="*/ 6087150 h 7615327"/>
              <a:gd name="connsiteX21" fmla="*/ 3269293 w 4972833"/>
              <a:gd name="connsiteY21" fmla="*/ 6437879 h 7615327"/>
              <a:gd name="connsiteX22" fmla="*/ 4359058 w 4972833"/>
              <a:gd name="connsiteY22" fmla="*/ 7151863 h 7615327"/>
              <a:gd name="connsiteX23" fmla="*/ 4972833 w 4972833"/>
              <a:gd name="connsiteY23" fmla="*/ 7615327 h 7615327"/>
              <a:gd name="connsiteX0" fmla="*/ 1746353 w 4972833"/>
              <a:gd name="connsiteY0" fmla="*/ 845335 h 7619174"/>
              <a:gd name="connsiteX1" fmla="*/ 1394315 w 4972833"/>
              <a:gd name="connsiteY1" fmla="*/ 308648 h 7619174"/>
              <a:gd name="connsiteX2" fmla="*/ 784715 w 4972833"/>
              <a:gd name="connsiteY2" fmla="*/ 3847 h 7619174"/>
              <a:gd name="connsiteX3" fmla="*/ 416226 w 4972833"/>
              <a:gd name="connsiteY3" fmla="*/ 58438 h 7619174"/>
              <a:gd name="connsiteX4" fmla="*/ 0 w 4972833"/>
              <a:gd name="connsiteY4" fmla="*/ 3435481 h 7619174"/>
              <a:gd name="connsiteX5" fmla="*/ 162838 w 4972833"/>
              <a:gd name="connsiteY5" fmla="*/ 4412511 h 7619174"/>
              <a:gd name="connsiteX6" fmla="*/ 363255 w 4972833"/>
              <a:gd name="connsiteY6" fmla="*/ 4061782 h 7619174"/>
              <a:gd name="connsiteX7" fmla="*/ 513567 w 4972833"/>
              <a:gd name="connsiteY7" fmla="*/ 4637979 h 7619174"/>
              <a:gd name="connsiteX8" fmla="*/ 1102290 w 4972833"/>
              <a:gd name="connsiteY8" fmla="*/ 4450089 h 7619174"/>
              <a:gd name="connsiteX9" fmla="*/ 1215025 w 4972833"/>
              <a:gd name="connsiteY9" fmla="*/ 4224620 h 7619174"/>
              <a:gd name="connsiteX10" fmla="*/ 1377863 w 4972833"/>
              <a:gd name="connsiteY10" fmla="*/ 4161990 h 7619174"/>
              <a:gd name="connsiteX11" fmla="*/ 1841326 w 4972833"/>
              <a:gd name="connsiteY11" fmla="*/ 4212094 h 7619174"/>
              <a:gd name="connsiteX12" fmla="*/ 2041743 w 4972833"/>
              <a:gd name="connsiteY12" fmla="*/ 4800818 h 7619174"/>
              <a:gd name="connsiteX13" fmla="*/ 1603332 w 4972833"/>
              <a:gd name="connsiteY13" fmla="*/ 4838396 h 7619174"/>
              <a:gd name="connsiteX14" fmla="*/ 1202499 w 4972833"/>
              <a:gd name="connsiteY14" fmla="*/ 5189124 h 7619174"/>
              <a:gd name="connsiteX15" fmla="*/ 1653436 w 4972833"/>
              <a:gd name="connsiteY15" fmla="*/ 5264281 h 7619174"/>
              <a:gd name="connsiteX16" fmla="*/ 1991638 w 4972833"/>
              <a:gd name="connsiteY16" fmla="*/ 5928160 h 7619174"/>
              <a:gd name="connsiteX17" fmla="*/ 1453019 w 4972833"/>
              <a:gd name="connsiteY17" fmla="*/ 6228785 h 7619174"/>
              <a:gd name="connsiteX18" fmla="*/ 1540701 w 4972833"/>
              <a:gd name="connsiteY18" fmla="*/ 6341519 h 7619174"/>
              <a:gd name="connsiteX19" fmla="*/ 2217107 w 4972833"/>
              <a:gd name="connsiteY19" fmla="*/ 6203733 h 7619174"/>
              <a:gd name="connsiteX20" fmla="*/ 2229633 w 4972833"/>
              <a:gd name="connsiteY20" fmla="*/ 5953212 h 7619174"/>
              <a:gd name="connsiteX21" fmla="*/ 3056351 w 4972833"/>
              <a:gd name="connsiteY21" fmla="*/ 6090997 h 7619174"/>
              <a:gd name="connsiteX22" fmla="*/ 3269293 w 4972833"/>
              <a:gd name="connsiteY22" fmla="*/ 6441726 h 7619174"/>
              <a:gd name="connsiteX23" fmla="*/ 4359058 w 4972833"/>
              <a:gd name="connsiteY23" fmla="*/ 7155710 h 7619174"/>
              <a:gd name="connsiteX24" fmla="*/ 4972833 w 4972833"/>
              <a:gd name="connsiteY24" fmla="*/ 7619174 h 7619174"/>
              <a:gd name="connsiteX0" fmla="*/ 1746353 w 4972833"/>
              <a:gd name="connsiteY0" fmla="*/ 841488 h 7615327"/>
              <a:gd name="connsiteX1" fmla="*/ 1394315 w 4972833"/>
              <a:gd name="connsiteY1" fmla="*/ 304801 h 7615327"/>
              <a:gd name="connsiteX2" fmla="*/ 784715 w 4972833"/>
              <a:gd name="connsiteY2" fmla="*/ 0 h 7615327"/>
              <a:gd name="connsiteX3" fmla="*/ 416226 w 4972833"/>
              <a:gd name="connsiteY3" fmla="*/ 54591 h 7615327"/>
              <a:gd name="connsiteX4" fmla="*/ 0 w 4972833"/>
              <a:gd name="connsiteY4" fmla="*/ 3431634 h 7615327"/>
              <a:gd name="connsiteX5" fmla="*/ 162838 w 4972833"/>
              <a:gd name="connsiteY5" fmla="*/ 4408664 h 7615327"/>
              <a:gd name="connsiteX6" fmla="*/ 363255 w 4972833"/>
              <a:gd name="connsiteY6" fmla="*/ 4057935 h 7615327"/>
              <a:gd name="connsiteX7" fmla="*/ 513567 w 4972833"/>
              <a:gd name="connsiteY7" fmla="*/ 4634132 h 7615327"/>
              <a:gd name="connsiteX8" fmla="*/ 1102290 w 4972833"/>
              <a:gd name="connsiteY8" fmla="*/ 4446242 h 7615327"/>
              <a:gd name="connsiteX9" fmla="*/ 1215025 w 4972833"/>
              <a:gd name="connsiteY9" fmla="*/ 4220773 h 7615327"/>
              <a:gd name="connsiteX10" fmla="*/ 1377863 w 4972833"/>
              <a:gd name="connsiteY10" fmla="*/ 4158143 h 7615327"/>
              <a:gd name="connsiteX11" fmla="*/ 1841326 w 4972833"/>
              <a:gd name="connsiteY11" fmla="*/ 4208247 h 7615327"/>
              <a:gd name="connsiteX12" fmla="*/ 2041743 w 4972833"/>
              <a:gd name="connsiteY12" fmla="*/ 4796971 h 7615327"/>
              <a:gd name="connsiteX13" fmla="*/ 1603332 w 4972833"/>
              <a:gd name="connsiteY13" fmla="*/ 4834549 h 7615327"/>
              <a:gd name="connsiteX14" fmla="*/ 1202499 w 4972833"/>
              <a:gd name="connsiteY14" fmla="*/ 5185277 h 7615327"/>
              <a:gd name="connsiteX15" fmla="*/ 1653436 w 4972833"/>
              <a:gd name="connsiteY15" fmla="*/ 5260434 h 7615327"/>
              <a:gd name="connsiteX16" fmla="*/ 1991638 w 4972833"/>
              <a:gd name="connsiteY16" fmla="*/ 5924313 h 7615327"/>
              <a:gd name="connsiteX17" fmla="*/ 1453019 w 4972833"/>
              <a:gd name="connsiteY17" fmla="*/ 6224938 h 7615327"/>
              <a:gd name="connsiteX18" fmla="*/ 1540701 w 4972833"/>
              <a:gd name="connsiteY18" fmla="*/ 6337672 h 7615327"/>
              <a:gd name="connsiteX19" fmla="*/ 2217107 w 4972833"/>
              <a:gd name="connsiteY19" fmla="*/ 6199886 h 7615327"/>
              <a:gd name="connsiteX20" fmla="*/ 2229633 w 4972833"/>
              <a:gd name="connsiteY20" fmla="*/ 5949365 h 7615327"/>
              <a:gd name="connsiteX21" fmla="*/ 3056351 w 4972833"/>
              <a:gd name="connsiteY21" fmla="*/ 6087150 h 7615327"/>
              <a:gd name="connsiteX22" fmla="*/ 3269293 w 4972833"/>
              <a:gd name="connsiteY22" fmla="*/ 6437879 h 7615327"/>
              <a:gd name="connsiteX23" fmla="*/ 4359058 w 4972833"/>
              <a:gd name="connsiteY23" fmla="*/ 7151863 h 7615327"/>
              <a:gd name="connsiteX24" fmla="*/ 4972833 w 4972833"/>
              <a:gd name="connsiteY24" fmla="*/ 7615327 h 7615327"/>
              <a:gd name="connsiteX0" fmla="*/ 1746353 w 4972833"/>
              <a:gd name="connsiteY0" fmla="*/ 841488 h 7615327"/>
              <a:gd name="connsiteX1" fmla="*/ 1394315 w 4972833"/>
              <a:gd name="connsiteY1" fmla="*/ 304801 h 7615327"/>
              <a:gd name="connsiteX2" fmla="*/ 784715 w 4972833"/>
              <a:gd name="connsiteY2" fmla="*/ 0 h 7615327"/>
              <a:gd name="connsiteX3" fmla="*/ 416226 w 4972833"/>
              <a:gd name="connsiteY3" fmla="*/ 54591 h 7615327"/>
              <a:gd name="connsiteX4" fmla="*/ 357085 w 4972833"/>
              <a:gd name="connsiteY4" fmla="*/ 118280 h 7615327"/>
              <a:gd name="connsiteX5" fmla="*/ 0 w 4972833"/>
              <a:gd name="connsiteY5" fmla="*/ 3431634 h 7615327"/>
              <a:gd name="connsiteX6" fmla="*/ 162838 w 4972833"/>
              <a:gd name="connsiteY6" fmla="*/ 4408664 h 7615327"/>
              <a:gd name="connsiteX7" fmla="*/ 363255 w 4972833"/>
              <a:gd name="connsiteY7" fmla="*/ 4057935 h 7615327"/>
              <a:gd name="connsiteX8" fmla="*/ 513567 w 4972833"/>
              <a:gd name="connsiteY8" fmla="*/ 4634132 h 7615327"/>
              <a:gd name="connsiteX9" fmla="*/ 1102290 w 4972833"/>
              <a:gd name="connsiteY9" fmla="*/ 4446242 h 7615327"/>
              <a:gd name="connsiteX10" fmla="*/ 1215025 w 4972833"/>
              <a:gd name="connsiteY10" fmla="*/ 4220773 h 7615327"/>
              <a:gd name="connsiteX11" fmla="*/ 1377863 w 4972833"/>
              <a:gd name="connsiteY11" fmla="*/ 4158143 h 7615327"/>
              <a:gd name="connsiteX12" fmla="*/ 1841326 w 4972833"/>
              <a:gd name="connsiteY12" fmla="*/ 4208247 h 7615327"/>
              <a:gd name="connsiteX13" fmla="*/ 2041743 w 4972833"/>
              <a:gd name="connsiteY13" fmla="*/ 4796971 h 7615327"/>
              <a:gd name="connsiteX14" fmla="*/ 1603332 w 4972833"/>
              <a:gd name="connsiteY14" fmla="*/ 4834549 h 7615327"/>
              <a:gd name="connsiteX15" fmla="*/ 1202499 w 4972833"/>
              <a:gd name="connsiteY15" fmla="*/ 5185277 h 7615327"/>
              <a:gd name="connsiteX16" fmla="*/ 1653436 w 4972833"/>
              <a:gd name="connsiteY16" fmla="*/ 5260434 h 7615327"/>
              <a:gd name="connsiteX17" fmla="*/ 1991638 w 4972833"/>
              <a:gd name="connsiteY17" fmla="*/ 5924313 h 7615327"/>
              <a:gd name="connsiteX18" fmla="*/ 1453019 w 4972833"/>
              <a:gd name="connsiteY18" fmla="*/ 6224938 h 7615327"/>
              <a:gd name="connsiteX19" fmla="*/ 1540701 w 4972833"/>
              <a:gd name="connsiteY19" fmla="*/ 6337672 h 7615327"/>
              <a:gd name="connsiteX20" fmla="*/ 2217107 w 4972833"/>
              <a:gd name="connsiteY20" fmla="*/ 6199886 h 7615327"/>
              <a:gd name="connsiteX21" fmla="*/ 2229633 w 4972833"/>
              <a:gd name="connsiteY21" fmla="*/ 5949365 h 7615327"/>
              <a:gd name="connsiteX22" fmla="*/ 3056351 w 4972833"/>
              <a:gd name="connsiteY22" fmla="*/ 6087150 h 7615327"/>
              <a:gd name="connsiteX23" fmla="*/ 3269293 w 4972833"/>
              <a:gd name="connsiteY23" fmla="*/ 6437879 h 7615327"/>
              <a:gd name="connsiteX24" fmla="*/ 4359058 w 4972833"/>
              <a:gd name="connsiteY24" fmla="*/ 7151863 h 7615327"/>
              <a:gd name="connsiteX25" fmla="*/ 4972833 w 4972833"/>
              <a:gd name="connsiteY25" fmla="*/ 7615327 h 7615327"/>
              <a:gd name="connsiteX0" fmla="*/ 1746353 w 4972833"/>
              <a:gd name="connsiteY0" fmla="*/ 841488 h 7615327"/>
              <a:gd name="connsiteX1" fmla="*/ 1394315 w 4972833"/>
              <a:gd name="connsiteY1" fmla="*/ 304801 h 7615327"/>
              <a:gd name="connsiteX2" fmla="*/ 784715 w 4972833"/>
              <a:gd name="connsiteY2" fmla="*/ 0 h 7615327"/>
              <a:gd name="connsiteX3" fmla="*/ 416226 w 4972833"/>
              <a:gd name="connsiteY3" fmla="*/ 54591 h 7615327"/>
              <a:gd name="connsiteX4" fmla="*/ 357085 w 4972833"/>
              <a:gd name="connsiteY4" fmla="*/ 118280 h 7615327"/>
              <a:gd name="connsiteX5" fmla="*/ 0 w 4972833"/>
              <a:gd name="connsiteY5" fmla="*/ 3431634 h 7615327"/>
              <a:gd name="connsiteX6" fmla="*/ 162838 w 4972833"/>
              <a:gd name="connsiteY6" fmla="*/ 4408664 h 7615327"/>
              <a:gd name="connsiteX7" fmla="*/ 363255 w 4972833"/>
              <a:gd name="connsiteY7" fmla="*/ 4057935 h 7615327"/>
              <a:gd name="connsiteX8" fmla="*/ 513567 w 4972833"/>
              <a:gd name="connsiteY8" fmla="*/ 4634132 h 7615327"/>
              <a:gd name="connsiteX9" fmla="*/ 1102290 w 4972833"/>
              <a:gd name="connsiteY9" fmla="*/ 4446242 h 7615327"/>
              <a:gd name="connsiteX10" fmla="*/ 1215025 w 4972833"/>
              <a:gd name="connsiteY10" fmla="*/ 4220773 h 7615327"/>
              <a:gd name="connsiteX11" fmla="*/ 1377863 w 4972833"/>
              <a:gd name="connsiteY11" fmla="*/ 4158143 h 7615327"/>
              <a:gd name="connsiteX12" fmla="*/ 1841326 w 4972833"/>
              <a:gd name="connsiteY12" fmla="*/ 4208247 h 7615327"/>
              <a:gd name="connsiteX13" fmla="*/ 2041743 w 4972833"/>
              <a:gd name="connsiteY13" fmla="*/ 4796971 h 7615327"/>
              <a:gd name="connsiteX14" fmla="*/ 1603332 w 4972833"/>
              <a:gd name="connsiteY14" fmla="*/ 4834549 h 7615327"/>
              <a:gd name="connsiteX15" fmla="*/ 1202499 w 4972833"/>
              <a:gd name="connsiteY15" fmla="*/ 5185277 h 7615327"/>
              <a:gd name="connsiteX16" fmla="*/ 1653436 w 4972833"/>
              <a:gd name="connsiteY16" fmla="*/ 5260434 h 7615327"/>
              <a:gd name="connsiteX17" fmla="*/ 1991638 w 4972833"/>
              <a:gd name="connsiteY17" fmla="*/ 5924313 h 7615327"/>
              <a:gd name="connsiteX18" fmla="*/ 1453019 w 4972833"/>
              <a:gd name="connsiteY18" fmla="*/ 6224938 h 7615327"/>
              <a:gd name="connsiteX19" fmla="*/ 1540701 w 4972833"/>
              <a:gd name="connsiteY19" fmla="*/ 6337672 h 7615327"/>
              <a:gd name="connsiteX20" fmla="*/ 2217107 w 4972833"/>
              <a:gd name="connsiteY20" fmla="*/ 6199886 h 7615327"/>
              <a:gd name="connsiteX21" fmla="*/ 2229633 w 4972833"/>
              <a:gd name="connsiteY21" fmla="*/ 5949365 h 7615327"/>
              <a:gd name="connsiteX22" fmla="*/ 3056351 w 4972833"/>
              <a:gd name="connsiteY22" fmla="*/ 6087150 h 7615327"/>
              <a:gd name="connsiteX23" fmla="*/ 3269293 w 4972833"/>
              <a:gd name="connsiteY23" fmla="*/ 6437879 h 7615327"/>
              <a:gd name="connsiteX24" fmla="*/ 4359058 w 4972833"/>
              <a:gd name="connsiteY24" fmla="*/ 7151863 h 7615327"/>
              <a:gd name="connsiteX25" fmla="*/ 4972833 w 4972833"/>
              <a:gd name="connsiteY25" fmla="*/ 7615327 h 7615327"/>
              <a:gd name="connsiteX0" fmla="*/ 1839644 w 5066124"/>
              <a:gd name="connsiteY0" fmla="*/ 841488 h 7615327"/>
              <a:gd name="connsiteX1" fmla="*/ 1487606 w 5066124"/>
              <a:gd name="connsiteY1" fmla="*/ 304801 h 7615327"/>
              <a:gd name="connsiteX2" fmla="*/ 878006 w 5066124"/>
              <a:gd name="connsiteY2" fmla="*/ 0 h 7615327"/>
              <a:gd name="connsiteX3" fmla="*/ 509517 w 5066124"/>
              <a:gd name="connsiteY3" fmla="*/ 54591 h 7615327"/>
              <a:gd name="connsiteX4" fmla="*/ 450376 w 5066124"/>
              <a:gd name="connsiteY4" fmla="*/ 118280 h 7615327"/>
              <a:gd name="connsiteX5" fmla="*/ 0 w 5066124"/>
              <a:gd name="connsiteY5" fmla="*/ 918949 h 7615327"/>
              <a:gd name="connsiteX6" fmla="*/ 93291 w 5066124"/>
              <a:gd name="connsiteY6" fmla="*/ 3431634 h 7615327"/>
              <a:gd name="connsiteX7" fmla="*/ 256129 w 5066124"/>
              <a:gd name="connsiteY7" fmla="*/ 4408664 h 7615327"/>
              <a:gd name="connsiteX8" fmla="*/ 456546 w 5066124"/>
              <a:gd name="connsiteY8" fmla="*/ 4057935 h 7615327"/>
              <a:gd name="connsiteX9" fmla="*/ 606858 w 5066124"/>
              <a:gd name="connsiteY9" fmla="*/ 4634132 h 7615327"/>
              <a:gd name="connsiteX10" fmla="*/ 1195581 w 5066124"/>
              <a:gd name="connsiteY10" fmla="*/ 4446242 h 7615327"/>
              <a:gd name="connsiteX11" fmla="*/ 1308316 w 5066124"/>
              <a:gd name="connsiteY11" fmla="*/ 4220773 h 7615327"/>
              <a:gd name="connsiteX12" fmla="*/ 1471154 w 5066124"/>
              <a:gd name="connsiteY12" fmla="*/ 4158143 h 7615327"/>
              <a:gd name="connsiteX13" fmla="*/ 1934617 w 5066124"/>
              <a:gd name="connsiteY13" fmla="*/ 4208247 h 7615327"/>
              <a:gd name="connsiteX14" fmla="*/ 2135034 w 5066124"/>
              <a:gd name="connsiteY14" fmla="*/ 4796971 h 7615327"/>
              <a:gd name="connsiteX15" fmla="*/ 1696623 w 5066124"/>
              <a:gd name="connsiteY15" fmla="*/ 4834549 h 7615327"/>
              <a:gd name="connsiteX16" fmla="*/ 1295790 w 5066124"/>
              <a:gd name="connsiteY16" fmla="*/ 5185277 h 7615327"/>
              <a:gd name="connsiteX17" fmla="*/ 1746727 w 5066124"/>
              <a:gd name="connsiteY17" fmla="*/ 5260434 h 7615327"/>
              <a:gd name="connsiteX18" fmla="*/ 2084929 w 5066124"/>
              <a:gd name="connsiteY18" fmla="*/ 5924313 h 7615327"/>
              <a:gd name="connsiteX19" fmla="*/ 1546310 w 5066124"/>
              <a:gd name="connsiteY19" fmla="*/ 6224938 h 7615327"/>
              <a:gd name="connsiteX20" fmla="*/ 1633992 w 5066124"/>
              <a:gd name="connsiteY20" fmla="*/ 6337672 h 7615327"/>
              <a:gd name="connsiteX21" fmla="*/ 2310398 w 5066124"/>
              <a:gd name="connsiteY21" fmla="*/ 6199886 h 7615327"/>
              <a:gd name="connsiteX22" fmla="*/ 2322924 w 5066124"/>
              <a:gd name="connsiteY22" fmla="*/ 5949365 h 7615327"/>
              <a:gd name="connsiteX23" fmla="*/ 3149642 w 5066124"/>
              <a:gd name="connsiteY23" fmla="*/ 6087150 h 7615327"/>
              <a:gd name="connsiteX24" fmla="*/ 3362584 w 5066124"/>
              <a:gd name="connsiteY24" fmla="*/ 6437879 h 7615327"/>
              <a:gd name="connsiteX25" fmla="*/ 4452349 w 5066124"/>
              <a:gd name="connsiteY25" fmla="*/ 7151863 h 7615327"/>
              <a:gd name="connsiteX26" fmla="*/ 5066124 w 5066124"/>
              <a:gd name="connsiteY26" fmla="*/ 7615327 h 7615327"/>
              <a:gd name="connsiteX0" fmla="*/ 1839644 w 5066124"/>
              <a:gd name="connsiteY0" fmla="*/ 841488 h 7615327"/>
              <a:gd name="connsiteX1" fmla="*/ 1487606 w 5066124"/>
              <a:gd name="connsiteY1" fmla="*/ 304801 h 7615327"/>
              <a:gd name="connsiteX2" fmla="*/ 878006 w 5066124"/>
              <a:gd name="connsiteY2" fmla="*/ 0 h 7615327"/>
              <a:gd name="connsiteX3" fmla="*/ 509517 w 5066124"/>
              <a:gd name="connsiteY3" fmla="*/ 54591 h 7615327"/>
              <a:gd name="connsiteX4" fmla="*/ 450376 w 5066124"/>
              <a:gd name="connsiteY4" fmla="*/ 118280 h 7615327"/>
              <a:gd name="connsiteX5" fmla="*/ 0 w 5066124"/>
              <a:gd name="connsiteY5" fmla="*/ 918949 h 7615327"/>
              <a:gd name="connsiteX6" fmla="*/ 93291 w 5066124"/>
              <a:gd name="connsiteY6" fmla="*/ 3431634 h 7615327"/>
              <a:gd name="connsiteX7" fmla="*/ 256129 w 5066124"/>
              <a:gd name="connsiteY7" fmla="*/ 4408664 h 7615327"/>
              <a:gd name="connsiteX8" fmla="*/ 456546 w 5066124"/>
              <a:gd name="connsiteY8" fmla="*/ 4057935 h 7615327"/>
              <a:gd name="connsiteX9" fmla="*/ 606858 w 5066124"/>
              <a:gd name="connsiteY9" fmla="*/ 4634132 h 7615327"/>
              <a:gd name="connsiteX10" fmla="*/ 1195581 w 5066124"/>
              <a:gd name="connsiteY10" fmla="*/ 4446242 h 7615327"/>
              <a:gd name="connsiteX11" fmla="*/ 1308316 w 5066124"/>
              <a:gd name="connsiteY11" fmla="*/ 4220773 h 7615327"/>
              <a:gd name="connsiteX12" fmla="*/ 1471154 w 5066124"/>
              <a:gd name="connsiteY12" fmla="*/ 4158143 h 7615327"/>
              <a:gd name="connsiteX13" fmla="*/ 1934617 w 5066124"/>
              <a:gd name="connsiteY13" fmla="*/ 4208247 h 7615327"/>
              <a:gd name="connsiteX14" fmla="*/ 2135034 w 5066124"/>
              <a:gd name="connsiteY14" fmla="*/ 4796971 h 7615327"/>
              <a:gd name="connsiteX15" fmla="*/ 1696623 w 5066124"/>
              <a:gd name="connsiteY15" fmla="*/ 4834549 h 7615327"/>
              <a:gd name="connsiteX16" fmla="*/ 1295790 w 5066124"/>
              <a:gd name="connsiteY16" fmla="*/ 5185277 h 7615327"/>
              <a:gd name="connsiteX17" fmla="*/ 1746727 w 5066124"/>
              <a:gd name="connsiteY17" fmla="*/ 5260434 h 7615327"/>
              <a:gd name="connsiteX18" fmla="*/ 2084929 w 5066124"/>
              <a:gd name="connsiteY18" fmla="*/ 5924313 h 7615327"/>
              <a:gd name="connsiteX19" fmla="*/ 1546310 w 5066124"/>
              <a:gd name="connsiteY19" fmla="*/ 6224938 h 7615327"/>
              <a:gd name="connsiteX20" fmla="*/ 1633992 w 5066124"/>
              <a:gd name="connsiteY20" fmla="*/ 6337672 h 7615327"/>
              <a:gd name="connsiteX21" fmla="*/ 2310398 w 5066124"/>
              <a:gd name="connsiteY21" fmla="*/ 6199886 h 7615327"/>
              <a:gd name="connsiteX22" fmla="*/ 2322924 w 5066124"/>
              <a:gd name="connsiteY22" fmla="*/ 5949365 h 7615327"/>
              <a:gd name="connsiteX23" fmla="*/ 3149642 w 5066124"/>
              <a:gd name="connsiteY23" fmla="*/ 6087150 h 7615327"/>
              <a:gd name="connsiteX24" fmla="*/ 3362584 w 5066124"/>
              <a:gd name="connsiteY24" fmla="*/ 6437879 h 7615327"/>
              <a:gd name="connsiteX25" fmla="*/ 4452349 w 5066124"/>
              <a:gd name="connsiteY25" fmla="*/ 7151863 h 7615327"/>
              <a:gd name="connsiteX26" fmla="*/ 5066124 w 5066124"/>
              <a:gd name="connsiteY26" fmla="*/ 7615327 h 7615327"/>
              <a:gd name="connsiteX0" fmla="*/ 1839644 w 5066124"/>
              <a:gd name="connsiteY0" fmla="*/ 841488 h 7615327"/>
              <a:gd name="connsiteX1" fmla="*/ 1487606 w 5066124"/>
              <a:gd name="connsiteY1" fmla="*/ 304801 h 7615327"/>
              <a:gd name="connsiteX2" fmla="*/ 878006 w 5066124"/>
              <a:gd name="connsiteY2" fmla="*/ 0 h 7615327"/>
              <a:gd name="connsiteX3" fmla="*/ 509517 w 5066124"/>
              <a:gd name="connsiteY3" fmla="*/ 54591 h 7615327"/>
              <a:gd name="connsiteX4" fmla="*/ 450376 w 5066124"/>
              <a:gd name="connsiteY4" fmla="*/ 118280 h 7615327"/>
              <a:gd name="connsiteX5" fmla="*/ 0 w 5066124"/>
              <a:gd name="connsiteY5" fmla="*/ 195618 h 7615327"/>
              <a:gd name="connsiteX6" fmla="*/ 0 w 5066124"/>
              <a:gd name="connsiteY6" fmla="*/ 918949 h 7615327"/>
              <a:gd name="connsiteX7" fmla="*/ 93291 w 5066124"/>
              <a:gd name="connsiteY7" fmla="*/ 3431634 h 7615327"/>
              <a:gd name="connsiteX8" fmla="*/ 256129 w 5066124"/>
              <a:gd name="connsiteY8" fmla="*/ 4408664 h 7615327"/>
              <a:gd name="connsiteX9" fmla="*/ 456546 w 5066124"/>
              <a:gd name="connsiteY9" fmla="*/ 4057935 h 7615327"/>
              <a:gd name="connsiteX10" fmla="*/ 606858 w 5066124"/>
              <a:gd name="connsiteY10" fmla="*/ 4634132 h 7615327"/>
              <a:gd name="connsiteX11" fmla="*/ 1195581 w 5066124"/>
              <a:gd name="connsiteY11" fmla="*/ 4446242 h 7615327"/>
              <a:gd name="connsiteX12" fmla="*/ 1308316 w 5066124"/>
              <a:gd name="connsiteY12" fmla="*/ 4220773 h 7615327"/>
              <a:gd name="connsiteX13" fmla="*/ 1471154 w 5066124"/>
              <a:gd name="connsiteY13" fmla="*/ 4158143 h 7615327"/>
              <a:gd name="connsiteX14" fmla="*/ 1934617 w 5066124"/>
              <a:gd name="connsiteY14" fmla="*/ 4208247 h 7615327"/>
              <a:gd name="connsiteX15" fmla="*/ 2135034 w 5066124"/>
              <a:gd name="connsiteY15" fmla="*/ 4796971 h 7615327"/>
              <a:gd name="connsiteX16" fmla="*/ 1696623 w 5066124"/>
              <a:gd name="connsiteY16" fmla="*/ 4834549 h 7615327"/>
              <a:gd name="connsiteX17" fmla="*/ 1295790 w 5066124"/>
              <a:gd name="connsiteY17" fmla="*/ 5185277 h 7615327"/>
              <a:gd name="connsiteX18" fmla="*/ 1746727 w 5066124"/>
              <a:gd name="connsiteY18" fmla="*/ 5260434 h 7615327"/>
              <a:gd name="connsiteX19" fmla="*/ 2084929 w 5066124"/>
              <a:gd name="connsiteY19" fmla="*/ 5924313 h 7615327"/>
              <a:gd name="connsiteX20" fmla="*/ 1546310 w 5066124"/>
              <a:gd name="connsiteY20" fmla="*/ 6224938 h 7615327"/>
              <a:gd name="connsiteX21" fmla="*/ 1633992 w 5066124"/>
              <a:gd name="connsiteY21" fmla="*/ 6337672 h 7615327"/>
              <a:gd name="connsiteX22" fmla="*/ 2310398 w 5066124"/>
              <a:gd name="connsiteY22" fmla="*/ 6199886 h 7615327"/>
              <a:gd name="connsiteX23" fmla="*/ 2322924 w 5066124"/>
              <a:gd name="connsiteY23" fmla="*/ 5949365 h 7615327"/>
              <a:gd name="connsiteX24" fmla="*/ 3149642 w 5066124"/>
              <a:gd name="connsiteY24" fmla="*/ 6087150 h 7615327"/>
              <a:gd name="connsiteX25" fmla="*/ 3362584 w 5066124"/>
              <a:gd name="connsiteY25" fmla="*/ 6437879 h 7615327"/>
              <a:gd name="connsiteX26" fmla="*/ 4452349 w 5066124"/>
              <a:gd name="connsiteY26" fmla="*/ 7151863 h 7615327"/>
              <a:gd name="connsiteX27" fmla="*/ 5066124 w 5066124"/>
              <a:gd name="connsiteY27" fmla="*/ 7615327 h 7615327"/>
              <a:gd name="connsiteX0" fmla="*/ 1839644 w 5066124"/>
              <a:gd name="connsiteY0" fmla="*/ 841488 h 7615327"/>
              <a:gd name="connsiteX1" fmla="*/ 1487606 w 5066124"/>
              <a:gd name="connsiteY1" fmla="*/ 304801 h 7615327"/>
              <a:gd name="connsiteX2" fmla="*/ 878006 w 5066124"/>
              <a:gd name="connsiteY2" fmla="*/ 0 h 7615327"/>
              <a:gd name="connsiteX3" fmla="*/ 509517 w 5066124"/>
              <a:gd name="connsiteY3" fmla="*/ 54591 h 7615327"/>
              <a:gd name="connsiteX4" fmla="*/ 450376 w 5066124"/>
              <a:gd name="connsiteY4" fmla="*/ 118280 h 7615327"/>
              <a:gd name="connsiteX5" fmla="*/ 0 w 5066124"/>
              <a:gd name="connsiteY5" fmla="*/ 195618 h 7615327"/>
              <a:gd name="connsiteX6" fmla="*/ 0 w 5066124"/>
              <a:gd name="connsiteY6" fmla="*/ 918949 h 7615327"/>
              <a:gd name="connsiteX7" fmla="*/ 93291 w 5066124"/>
              <a:gd name="connsiteY7" fmla="*/ 3431634 h 7615327"/>
              <a:gd name="connsiteX8" fmla="*/ 256129 w 5066124"/>
              <a:gd name="connsiteY8" fmla="*/ 4408664 h 7615327"/>
              <a:gd name="connsiteX9" fmla="*/ 456546 w 5066124"/>
              <a:gd name="connsiteY9" fmla="*/ 4057935 h 7615327"/>
              <a:gd name="connsiteX10" fmla="*/ 606858 w 5066124"/>
              <a:gd name="connsiteY10" fmla="*/ 4634132 h 7615327"/>
              <a:gd name="connsiteX11" fmla="*/ 1195581 w 5066124"/>
              <a:gd name="connsiteY11" fmla="*/ 4446242 h 7615327"/>
              <a:gd name="connsiteX12" fmla="*/ 1308316 w 5066124"/>
              <a:gd name="connsiteY12" fmla="*/ 4220773 h 7615327"/>
              <a:gd name="connsiteX13" fmla="*/ 1471154 w 5066124"/>
              <a:gd name="connsiteY13" fmla="*/ 4158143 h 7615327"/>
              <a:gd name="connsiteX14" fmla="*/ 1934617 w 5066124"/>
              <a:gd name="connsiteY14" fmla="*/ 4208247 h 7615327"/>
              <a:gd name="connsiteX15" fmla="*/ 2135034 w 5066124"/>
              <a:gd name="connsiteY15" fmla="*/ 4796971 h 7615327"/>
              <a:gd name="connsiteX16" fmla="*/ 1696623 w 5066124"/>
              <a:gd name="connsiteY16" fmla="*/ 4834549 h 7615327"/>
              <a:gd name="connsiteX17" fmla="*/ 1295790 w 5066124"/>
              <a:gd name="connsiteY17" fmla="*/ 5185277 h 7615327"/>
              <a:gd name="connsiteX18" fmla="*/ 1746727 w 5066124"/>
              <a:gd name="connsiteY18" fmla="*/ 5260434 h 7615327"/>
              <a:gd name="connsiteX19" fmla="*/ 2084929 w 5066124"/>
              <a:gd name="connsiteY19" fmla="*/ 5924313 h 7615327"/>
              <a:gd name="connsiteX20" fmla="*/ 1546310 w 5066124"/>
              <a:gd name="connsiteY20" fmla="*/ 6224938 h 7615327"/>
              <a:gd name="connsiteX21" fmla="*/ 1633992 w 5066124"/>
              <a:gd name="connsiteY21" fmla="*/ 6337672 h 7615327"/>
              <a:gd name="connsiteX22" fmla="*/ 2310398 w 5066124"/>
              <a:gd name="connsiteY22" fmla="*/ 6199886 h 7615327"/>
              <a:gd name="connsiteX23" fmla="*/ 2322924 w 5066124"/>
              <a:gd name="connsiteY23" fmla="*/ 5949365 h 7615327"/>
              <a:gd name="connsiteX24" fmla="*/ 3149642 w 5066124"/>
              <a:gd name="connsiteY24" fmla="*/ 6087150 h 7615327"/>
              <a:gd name="connsiteX25" fmla="*/ 3362584 w 5066124"/>
              <a:gd name="connsiteY25" fmla="*/ 6437879 h 7615327"/>
              <a:gd name="connsiteX26" fmla="*/ 4452349 w 5066124"/>
              <a:gd name="connsiteY26" fmla="*/ 7151863 h 7615327"/>
              <a:gd name="connsiteX27" fmla="*/ 5066124 w 5066124"/>
              <a:gd name="connsiteY27" fmla="*/ 7615327 h 7615327"/>
              <a:gd name="connsiteX0" fmla="*/ 1839644 w 5066124"/>
              <a:gd name="connsiteY0" fmla="*/ 841488 h 7615327"/>
              <a:gd name="connsiteX1" fmla="*/ 1487606 w 5066124"/>
              <a:gd name="connsiteY1" fmla="*/ 304801 h 7615327"/>
              <a:gd name="connsiteX2" fmla="*/ 878006 w 5066124"/>
              <a:gd name="connsiteY2" fmla="*/ 0 h 7615327"/>
              <a:gd name="connsiteX3" fmla="*/ 509517 w 5066124"/>
              <a:gd name="connsiteY3" fmla="*/ 54591 h 7615327"/>
              <a:gd name="connsiteX4" fmla="*/ 450376 w 5066124"/>
              <a:gd name="connsiteY4" fmla="*/ 118280 h 7615327"/>
              <a:gd name="connsiteX5" fmla="*/ 0 w 5066124"/>
              <a:gd name="connsiteY5" fmla="*/ 195618 h 7615327"/>
              <a:gd name="connsiteX6" fmla="*/ 40943 w 5066124"/>
              <a:gd name="connsiteY6" fmla="*/ 655092 h 7615327"/>
              <a:gd name="connsiteX7" fmla="*/ 0 w 5066124"/>
              <a:gd name="connsiteY7" fmla="*/ 918949 h 7615327"/>
              <a:gd name="connsiteX8" fmla="*/ 93291 w 5066124"/>
              <a:gd name="connsiteY8" fmla="*/ 3431634 h 7615327"/>
              <a:gd name="connsiteX9" fmla="*/ 256129 w 5066124"/>
              <a:gd name="connsiteY9" fmla="*/ 4408664 h 7615327"/>
              <a:gd name="connsiteX10" fmla="*/ 456546 w 5066124"/>
              <a:gd name="connsiteY10" fmla="*/ 4057935 h 7615327"/>
              <a:gd name="connsiteX11" fmla="*/ 606858 w 5066124"/>
              <a:gd name="connsiteY11" fmla="*/ 4634132 h 7615327"/>
              <a:gd name="connsiteX12" fmla="*/ 1195581 w 5066124"/>
              <a:gd name="connsiteY12" fmla="*/ 4446242 h 7615327"/>
              <a:gd name="connsiteX13" fmla="*/ 1308316 w 5066124"/>
              <a:gd name="connsiteY13" fmla="*/ 4220773 h 7615327"/>
              <a:gd name="connsiteX14" fmla="*/ 1471154 w 5066124"/>
              <a:gd name="connsiteY14" fmla="*/ 4158143 h 7615327"/>
              <a:gd name="connsiteX15" fmla="*/ 1934617 w 5066124"/>
              <a:gd name="connsiteY15" fmla="*/ 4208247 h 7615327"/>
              <a:gd name="connsiteX16" fmla="*/ 2135034 w 5066124"/>
              <a:gd name="connsiteY16" fmla="*/ 4796971 h 7615327"/>
              <a:gd name="connsiteX17" fmla="*/ 1696623 w 5066124"/>
              <a:gd name="connsiteY17" fmla="*/ 4834549 h 7615327"/>
              <a:gd name="connsiteX18" fmla="*/ 1295790 w 5066124"/>
              <a:gd name="connsiteY18" fmla="*/ 5185277 h 7615327"/>
              <a:gd name="connsiteX19" fmla="*/ 1746727 w 5066124"/>
              <a:gd name="connsiteY19" fmla="*/ 5260434 h 7615327"/>
              <a:gd name="connsiteX20" fmla="*/ 2084929 w 5066124"/>
              <a:gd name="connsiteY20" fmla="*/ 5924313 h 7615327"/>
              <a:gd name="connsiteX21" fmla="*/ 1546310 w 5066124"/>
              <a:gd name="connsiteY21" fmla="*/ 6224938 h 7615327"/>
              <a:gd name="connsiteX22" fmla="*/ 1633992 w 5066124"/>
              <a:gd name="connsiteY22" fmla="*/ 6337672 h 7615327"/>
              <a:gd name="connsiteX23" fmla="*/ 2310398 w 5066124"/>
              <a:gd name="connsiteY23" fmla="*/ 6199886 h 7615327"/>
              <a:gd name="connsiteX24" fmla="*/ 2322924 w 5066124"/>
              <a:gd name="connsiteY24" fmla="*/ 5949365 h 7615327"/>
              <a:gd name="connsiteX25" fmla="*/ 3149642 w 5066124"/>
              <a:gd name="connsiteY25" fmla="*/ 6087150 h 7615327"/>
              <a:gd name="connsiteX26" fmla="*/ 3362584 w 5066124"/>
              <a:gd name="connsiteY26" fmla="*/ 6437879 h 7615327"/>
              <a:gd name="connsiteX27" fmla="*/ 4452349 w 5066124"/>
              <a:gd name="connsiteY27" fmla="*/ 7151863 h 7615327"/>
              <a:gd name="connsiteX28" fmla="*/ 5066124 w 5066124"/>
              <a:gd name="connsiteY28" fmla="*/ 7615327 h 7615327"/>
              <a:gd name="connsiteX0" fmla="*/ 1839644 w 5066124"/>
              <a:gd name="connsiteY0" fmla="*/ 841488 h 7615327"/>
              <a:gd name="connsiteX1" fmla="*/ 1487606 w 5066124"/>
              <a:gd name="connsiteY1" fmla="*/ 304801 h 7615327"/>
              <a:gd name="connsiteX2" fmla="*/ 878006 w 5066124"/>
              <a:gd name="connsiteY2" fmla="*/ 0 h 7615327"/>
              <a:gd name="connsiteX3" fmla="*/ 509517 w 5066124"/>
              <a:gd name="connsiteY3" fmla="*/ 54591 h 7615327"/>
              <a:gd name="connsiteX4" fmla="*/ 450376 w 5066124"/>
              <a:gd name="connsiteY4" fmla="*/ 118280 h 7615327"/>
              <a:gd name="connsiteX5" fmla="*/ 0 w 5066124"/>
              <a:gd name="connsiteY5" fmla="*/ 195618 h 7615327"/>
              <a:gd name="connsiteX6" fmla="*/ 40943 w 5066124"/>
              <a:gd name="connsiteY6" fmla="*/ 655092 h 7615327"/>
              <a:gd name="connsiteX7" fmla="*/ 0 w 5066124"/>
              <a:gd name="connsiteY7" fmla="*/ 918949 h 7615327"/>
              <a:gd name="connsiteX8" fmla="*/ 93291 w 5066124"/>
              <a:gd name="connsiteY8" fmla="*/ 3431634 h 7615327"/>
              <a:gd name="connsiteX9" fmla="*/ 256129 w 5066124"/>
              <a:gd name="connsiteY9" fmla="*/ 4408664 h 7615327"/>
              <a:gd name="connsiteX10" fmla="*/ 456546 w 5066124"/>
              <a:gd name="connsiteY10" fmla="*/ 4057935 h 7615327"/>
              <a:gd name="connsiteX11" fmla="*/ 606858 w 5066124"/>
              <a:gd name="connsiteY11" fmla="*/ 4634132 h 7615327"/>
              <a:gd name="connsiteX12" fmla="*/ 1195581 w 5066124"/>
              <a:gd name="connsiteY12" fmla="*/ 4446242 h 7615327"/>
              <a:gd name="connsiteX13" fmla="*/ 1308316 w 5066124"/>
              <a:gd name="connsiteY13" fmla="*/ 4220773 h 7615327"/>
              <a:gd name="connsiteX14" fmla="*/ 1471154 w 5066124"/>
              <a:gd name="connsiteY14" fmla="*/ 4158143 h 7615327"/>
              <a:gd name="connsiteX15" fmla="*/ 1934617 w 5066124"/>
              <a:gd name="connsiteY15" fmla="*/ 4208247 h 7615327"/>
              <a:gd name="connsiteX16" fmla="*/ 2135034 w 5066124"/>
              <a:gd name="connsiteY16" fmla="*/ 4796971 h 7615327"/>
              <a:gd name="connsiteX17" fmla="*/ 1696623 w 5066124"/>
              <a:gd name="connsiteY17" fmla="*/ 4834549 h 7615327"/>
              <a:gd name="connsiteX18" fmla="*/ 1295790 w 5066124"/>
              <a:gd name="connsiteY18" fmla="*/ 5185277 h 7615327"/>
              <a:gd name="connsiteX19" fmla="*/ 1746727 w 5066124"/>
              <a:gd name="connsiteY19" fmla="*/ 5260434 h 7615327"/>
              <a:gd name="connsiteX20" fmla="*/ 2084929 w 5066124"/>
              <a:gd name="connsiteY20" fmla="*/ 5924313 h 7615327"/>
              <a:gd name="connsiteX21" fmla="*/ 1546310 w 5066124"/>
              <a:gd name="connsiteY21" fmla="*/ 6224938 h 7615327"/>
              <a:gd name="connsiteX22" fmla="*/ 1633992 w 5066124"/>
              <a:gd name="connsiteY22" fmla="*/ 6337672 h 7615327"/>
              <a:gd name="connsiteX23" fmla="*/ 2310398 w 5066124"/>
              <a:gd name="connsiteY23" fmla="*/ 6199886 h 7615327"/>
              <a:gd name="connsiteX24" fmla="*/ 2322924 w 5066124"/>
              <a:gd name="connsiteY24" fmla="*/ 5949365 h 7615327"/>
              <a:gd name="connsiteX25" fmla="*/ 3149642 w 5066124"/>
              <a:gd name="connsiteY25" fmla="*/ 6087150 h 7615327"/>
              <a:gd name="connsiteX26" fmla="*/ 3362584 w 5066124"/>
              <a:gd name="connsiteY26" fmla="*/ 6437879 h 7615327"/>
              <a:gd name="connsiteX27" fmla="*/ 4452349 w 5066124"/>
              <a:gd name="connsiteY27" fmla="*/ 7151863 h 7615327"/>
              <a:gd name="connsiteX28" fmla="*/ 5066124 w 5066124"/>
              <a:gd name="connsiteY28" fmla="*/ 7615327 h 7615327"/>
              <a:gd name="connsiteX0" fmla="*/ 1839644 w 5066124"/>
              <a:gd name="connsiteY0" fmla="*/ 841488 h 7615327"/>
              <a:gd name="connsiteX1" fmla="*/ 1487606 w 5066124"/>
              <a:gd name="connsiteY1" fmla="*/ 304801 h 7615327"/>
              <a:gd name="connsiteX2" fmla="*/ 878006 w 5066124"/>
              <a:gd name="connsiteY2" fmla="*/ 0 h 7615327"/>
              <a:gd name="connsiteX3" fmla="*/ 509517 w 5066124"/>
              <a:gd name="connsiteY3" fmla="*/ 54591 h 7615327"/>
              <a:gd name="connsiteX4" fmla="*/ 450376 w 5066124"/>
              <a:gd name="connsiteY4" fmla="*/ 118280 h 7615327"/>
              <a:gd name="connsiteX5" fmla="*/ 0 w 5066124"/>
              <a:gd name="connsiteY5" fmla="*/ 195618 h 7615327"/>
              <a:gd name="connsiteX6" fmla="*/ 40943 w 5066124"/>
              <a:gd name="connsiteY6" fmla="*/ 655092 h 7615327"/>
              <a:gd name="connsiteX7" fmla="*/ 0 w 5066124"/>
              <a:gd name="connsiteY7" fmla="*/ 918949 h 7615327"/>
              <a:gd name="connsiteX8" fmla="*/ 395785 w 5066124"/>
              <a:gd name="connsiteY8" fmla="*/ 1273791 h 7615327"/>
              <a:gd name="connsiteX9" fmla="*/ 93291 w 5066124"/>
              <a:gd name="connsiteY9" fmla="*/ 3431634 h 7615327"/>
              <a:gd name="connsiteX10" fmla="*/ 256129 w 5066124"/>
              <a:gd name="connsiteY10" fmla="*/ 4408664 h 7615327"/>
              <a:gd name="connsiteX11" fmla="*/ 456546 w 5066124"/>
              <a:gd name="connsiteY11" fmla="*/ 4057935 h 7615327"/>
              <a:gd name="connsiteX12" fmla="*/ 606858 w 5066124"/>
              <a:gd name="connsiteY12" fmla="*/ 4634132 h 7615327"/>
              <a:gd name="connsiteX13" fmla="*/ 1195581 w 5066124"/>
              <a:gd name="connsiteY13" fmla="*/ 4446242 h 7615327"/>
              <a:gd name="connsiteX14" fmla="*/ 1308316 w 5066124"/>
              <a:gd name="connsiteY14" fmla="*/ 4220773 h 7615327"/>
              <a:gd name="connsiteX15" fmla="*/ 1471154 w 5066124"/>
              <a:gd name="connsiteY15" fmla="*/ 4158143 h 7615327"/>
              <a:gd name="connsiteX16" fmla="*/ 1934617 w 5066124"/>
              <a:gd name="connsiteY16" fmla="*/ 4208247 h 7615327"/>
              <a:gd name="connsiteX17" fmla="*/ 2135034 w 5066124"/>
              <a:gd name="connsiteY17" fmla="*/ 4796971 h 7615327"/>
              <a:gd name="connsiteX18" fmla="*/ 1696623 w 5066124"/>
              <a:gd name="connsiteY18" fmla="*/ 4834549 h 7615327"/>
              <a:gd name="connsiteX19" fmla="*/ 1295790 w 5066124"/>
              <a:gd name="connsiteY19" fmla="*/ 5185277 h 7615327"/>
              <a:gd name="connsiteX20" fmla="*/ 1746727 w 5066124"/>
              <a:gd name="connsiteY20" fmla="*/ 5260434 h 7615327"/>
              <a:gd name="connsiteX21" fmla="*/ 2084929 w 5066124"/>
              <a:gd name="connsiteY21" fmla="*/ 5924313 h 7615327"/>
              <a:gd name="connsiteX22" fmla="*/ 1546310 w 5066124"/>
              <a:gd name="connsiteY22" fmla="*/ 6224938 h 7615327"/>
              <a:gd name="connsiteX23" fmla="*/ 1633992 w 5066124"/>
              <a:gd name="connsiteY23" fmla="*/ 6337672 h 7615327"/>
              <a:gd name="connsiteX24" fmla="*/ 2310398 w 5066124"/>
              <a:gd name="connsiteY24" fmla="*/ 6199886 h 7615327"/>
              <a:gd name="connsiteX25" fmla="*/ 2322924 w 5066124"/>
              <a:gd name="connsiteY25" fmla="*/ 5949365 h 7615327"/>
              <a:gd name="connsiteX26" fmla="*/ 3149642 w 5066124"/>
              <a:gd name="connsiteY26" fmla="*/ 6087150 h 7615327"/>
              <a:gd name="connsiteX27" fmla="*/ 3362584 w 5066124"/>
              <a:gd name="connsiteY27" fmla="*/ 6437879 h 7615327"/>
              <a:gd name="connsiteX28" fmla="*/ 4452349 w 5066124"/>
              <a:gd name="connsiteY28" fmla="*/ 7151863 h 7615327"/>
              <a:gd name="connsiteX29" fmla="*/ 5066124 w 5066124"/>
              <a:gd name="connsiteY29" fmla="*/ 7615327 h 7615327"/>
              <a:gd name="connsiteX0" fmla="*/ 1839644 w 5066124"/>
              <a:gd name="connsiteY0" fmla="*/ 841488 h 7615327"/>
              <a:gd name="connsiteX1" fmla="*/ 1487606 w 5066124"/>
              <a:gd name="connsiteY1" fmla="*/ 304801 h 7615327"/>
              <a:gd name="connsiteX2" fmla="*/ 878006 w 5066124"/>
              <a:gd name="connsiteY2" fmla="*/ 0 h 7615327"/>
              <a:gd name="connsiteX3" fmla="*/ 509517 w 5066124"/>
              <a:gd name="connsiteY3" fmla="*/ 54591 h 7615327"/>
              <a:gd name="connsiteX4" fmla="*/ 450376 w 5066124"/>
              <a:gd name="connsiteY4" fmla="*/ 118280 h 7615327"/>
              <a:gd name="connsiteX5" fmla="*/ 0 w 5066124"/>
              <a:gd name="connsiteY5" fmla="*/ 195618 h 7615327"/>
              <a:gd name="connsiteX6" fmla="*/ 40943 w 5066124"/>
              <a:gd name="connsiteY6" fmla="*/ 655092 h 7615327"/>
              <a:gd name="connsiteX7" fmla="*/ 0 w 5066124"/>
              <a:gd name="connsiteY7" fmla="*/ 918949 h 7615327"/>
              <a:gd name="connsiteX8" fmla="*/ 395785 w 5066124"/>
              <a:gd name="connsiteY8" fmla="*/ 1273791 h 7615327"/>
              <a:gd name="connsiteX9" fmla="*/ 93291 w 5066124"/>
              <a:gd name="connsiteY9" fmla="*/ 3431634 h 7615327"/>
              <a:gd name="connsiteX10" fmla="*/ 256129 w 5066124"/>
              <a:gd name="connsiteY10" fmla="*/ 4408664 h 7615327"/>
              <a:gd name="connsiteX11" fmla="*/ 456546 w 5066124"/>
              <a:gd name="connsiteY11" fmla="*/ 4057935 h 7615327"/>
              <a:gd name="connsiteX12" fmla="*/ 606858 w 5066124"/>
              <a:gd name="connsiteY12" fmla="*/ 4634132 h 7615327"/>
              <a:gd name="connsiteX13" fmla="*/ 1195581 w 5066124"/>
              <a:gd name="connsiteY13" fmla="*/ 4446242 h 7615327"/>
              <a:gd name="connsiteX14" fmla="*/ 1308316 w 5066124"/>
              <a:gd name="connsiteY14" fmla="*/ 4220773 h 7615327"/>
              <a:gd name="connsiteX15" fmla="*/ 1471154 w 5066124"/>
              <a:gd name="connsiteY15" fmla="*/ 4158143 h 7615327"/>
              <a:gd name="connsiteX16" fmla="*/ 1934617 w 5066124"/>
              <a:gd name="connsiteY16" fmla="*/ 4208247 h 7615327"/>
              <a:gd name="connsiteX17" fmla="*/ 2135034 w 5066124"/>
              <a:gd name="connsiteY17" fmla="*/ 4796971 h 7615327"/>
              <a:gd name="connsiteX18" fmla="*/ 1696623 w 5066124"/>
              <a:gd name="connsiteY18" fmla="*/ 4834549 h 7615327"/>
              <a:gd name="connsiteX19" fmla="*/ 1295790 w 5066124"/>
              <a:gd name="connsiteY19" fmla="*/ 5185277 h 7615327"/>
              <a:gd name="connsiteX20" fmla="*/ 1746727 w 5066124"/>
              <a:gd name="connsiteY20" fmla="*/ 5260434 h 7615327"/>
              <a:gd name="connsiteX21" fmla="*/ 2084929 w 5066124"/>
              <a:gd name="connsiteY21" fmla="*/ 5924313 h 7615327"/>
              <a:gd name="connsiteX22" fmla="*/ 1546310 w 5066124"/>
              <a:gd name="connsiteY22" fmla="*/ 6224938 h 7615327"/>
              <a:gd name="connsiteX23" fmla="*/ 1633992 w 5066124"/>
              <a:gd name="connsiteY23" fmla="*/ 6337672 h 7615327"/>
              <a:gd name="connsiteX24" fmla="*/ 2310398 w 5066124"/>
              <a:gd name="connsiteY24" fmla="*/ 6199886 h 7615327"/>
              <a:gd name="connsiteX25" fmla="*/ 2322924 w 5066124"/>
              <a:gd name="connsiteY25" fmla="*/ 5949365 h 7615327"/>
              <a:gd name="connsiteX26" fmla="*/ 3149642 w 5066124"/>
              <a:gd name="connsiteY26" fmla="*/ 6087150 h 7615327"/>
              <a:gd name="connsiteX27" fmla="*/ 3362584 w 5066124"/>
              <a:gd name="connsiteY27" fmla="*/ 6437879 h 7615327"/>
              <a:gd name="connsiteX28" fmla="*/ 4452349 w 5066124"/>
              <a:gd name="connsiteY28" fmla="*/ 7151863 h 7615327"/>
              <a:gd name="connsiteX29" fmla="*/ 5066124 w 5066124"/>
              <a:gd name="connsiteY29" fmla="*/ 7615327 h 7615327"/>
              <a:gd name="connsiteX0" fmla="*/ 1839644 w 5066124"/>
              <a:gd name="connsiteY0" fmla="*/ 841488 h 7615327"/>
              <a:gd name="connsiteX1" fmla="*/ 1487606 w 5066124"/>
              <a:gd name="connsiteY1" fmla="*/ 304801 h 7615327"/>
              <a:gd name="connsiteX2" fmla="*/ 878006 w 5066124"/>
              <a:gd name="connsiteY2" fmla="*/ 0 h 7615327"/>
              <a:gd name="connsiteX3" fmla="*/ 509517 w 5066124"/>
              <a:gd name="connsiteY3" fmla="*/ 54591 h 7615327"/>
              <a:gd name="connsiteX4" fmla="*/ 450376 w 5066124"/>
              <a:gd name="connsiteY4" fmla="*/ 118280 h 7615327"/>
              <a:gd name="connsiteX5" fmla="*/ 0 w 5066124"/>
              <a:gd name="connsiteY5" fmla="*/ 195618 h 7615327"/>
              <a:gd name="connsiteX6" fmla="*/ 40943 w 5066124"/>
              <a:gd name="connsiteY6" fmla="*/ 655092 h 7615327"/>
              <a:gd name="connsiteX7" fmla="*/ 0 w 5066124"/>
              <a:gd name="connsiteY7" fmla="*/ 918949 h 7615327"/>
              <a:gd name="connsiteX8" fmla="*/ 204717 w 5066124"/>
              <a:gd name="connsiteY8" fmla="*/ 964441 h 7615327"/>
              <a:gd name="connsiteX9" fmla="*/ 395785 w 5066124"/>
              <a:gd name="connsiteY9" fmla="*/ 1273791 h 7615327"/>
              <a:gd name="connsiteX10" fmla="*/ 93291 w 5066124"/>
              <a:gd name="connsiteY10" fmla="*/ 3431634 h 7615327"/>
              <a:gd name="connsiteX11" fmla="*/ 256129 w 5066124"/>
              <a:gd name="connsiteY11" fmla="*/ 4408664 h 7615327"/>
              <a:gd name="connsiteX12" fmla="*/ 456546 w 5066124"/>
              <a:gd name="connsiteY12" fmla="*/ 4057935 h 7615327"/>
              <a:gd name="connsiteX13" fmla="*/ 606858 w 5066124"/>
              <a:gd name="connsiteY13" fmla="*/ 4634132 h 7615327"/>
              <a:gd name="connsiteX14" fmla="*/ 1195581 w 5066124"/>
              <a:gd name="connsiteY14" fmla="*/ 4446242 h 7615327"/>
              <a:gd name="connsiteX15" fmla="*/ 1308316 w 5066124"/>
              <a:gd name="connsiteY15" fmla="*/ 4220773 h 7615327"/>
              <a:gd name="connsiteX16" fmla="*/ 1471154 w 5066124"/>
              <a:gd name="connsiteY16" fmla="*/ 4158143 h 7615327"/>
              <a:gd name="connsiteX17" fmla="*/ 1934617 w 5066124"/>
              <a:gd name="connsiteY17" fmla="*/ 4208247 h 7615327"/>
              <a:gd name="connsiteX18" fmla="*/ 2135034 w 5066124"/>
              <a:gd name="connsiteY18" fmla="*/ 4796971 h 7615327"/>
              <a:gd name="connsiteX19" fmla="*/ 1696623 w 5066124"/>
              <a:gd name="connsiteY19" fmla="*/ 4834549 h 7615327"/>
              <a:gd name="connsiteX20" fmla="*/ 1295790 w 5066124"/>
              <a:gd name="connsiteY20" fmla="*/ 5185277 h 7615327"/>
              <a:gd name="connsiteX21" fmla="*/ 1746727 w 5066124"/>
              <a:gd name="connsiteY21" fmla="*/ 5260434 h 7615327"/>
              <a:gd name="connsiteX22" fmla="*/ 2084929 w 5066124"/>
              <a:gd name="connsiteY22" fmla="*/ 5924313 h 7615327"/>
              <a:gd name="connsiteX23" fmla="*/ 1546310 w 5066124"/>
              <a:gd name="connsiteY23" fmla="*/ 6224938 h 7615327"/>
              <a:gd name="connsiteX24" fmla="*/ 1633992 w 5066124"/>
              <a:gd name="connsiteY24" fmla="*/ 6337672 h 7615327"/>
              <a:gd name="connsiteX25" fmla="*/ 2310398 w 5066124"/>
              <a:gd name="connsiteY25" fmla="*/ 6199886 h 7615327"/>
              <a:gd name="connsiteX26" fmla="*/ 2322924 w 5066124"/>
              <a:gd name="connsiteY26" fmla="*/ 5949365 h 7615327"/>
              <a:gd name="connsiteX27" fmla="*/ 3149642 w 5066124"/>
              <a:gd name="connsiteY27" fmla="*/ 6087150 h 7615327"/>
              <a:gd name="connsiteX28" fmla="*/ 3362584 w 5066124"/>
              <a:gd name="connsiteY28" fmla="*/ 6437879 h 7615327"/>
              <a:gd name="connsiteX29" fmla="*/ 4452349 w 5066124"/>
              <a:gd name="connsiteY29" fmla="*/ 7151863 h 7615327"/>
              <a:gd name="connsiteX30" fmla="*/ 5066124 w 5066124"/>
              <a:gd name="connsiteY30" fmla="*/ 7615327 h 7615327"/>
              <a:gd name="connsiteX0" fmla="*/ 1839644 w 5066124"/>
              <a:gd name="connsiteY0" fmla="*/ 841488 h 7615327"/>
              <a:gd name="connsiteX1" fmla="*/ 1487606 w 5066124"/>
              <a:gd name="connsiteY1" fmla="*/ 304801 h 7615327"/>
              <a:gd name="connsiteX2" fmla="*/ 878006 w 5066124"/>
              <a:gd name="connsiteY2" fmla="*/ 0 h 7615327"/>
              <a:gd name="connsiteX3" fmla="*/ 509517 w 5066124"/>
              <a:gd name="connsiteY3" fmla="*/ 54591 h 7615327"/>
              <a:gd name="connsiteX4" fmla="*/ 450376 w 5066124"/>
              <a:gd name="connsiteY4" fmla="*/ 118280 h 7615327"/>
              <a:gd name="connsiteX5" fmla="*/ 0 w 5066124"/>
              <a:gd name="connsiteY5" fmla="*/ 195618 h 7615327"/>
              <a:gd name="connsiteX6" fmla="*/ 40943 w 5066124"/>
              <a:gd name="connsiteY6" fmla="*/ 655092 h 7615327"/>
              <a:gd name="connsiteX7" fmla="*/ 0 w 5066124"/>
              <a:gd name="connsiteY7" fmla="*/ 918949 h 7615327"/>
              <a:gd name="connsiteX8" fmla="*/ 204717 w 5066124"/>
              <a:gd name="connsiteY8" fmla="*/ 964441 h 7615327"/>
              <a:gd name="connsiteX9" fmla="*/ 395785 w 5066124"/>
              <a:gd name="connsiteY9" fmla="*/ 1273791 h 7615327"/>
              <a:gd name="connsiteX10" fmla="*/ 93291 w 5066124"/>
              <a:gd name="connsiteY10" fmla="*/ 3431634 h 7615327"/>
              <a:gd name="connsiteX11" fmla="*/ 256129 w 5066124"/>
              <a:gd name="connsiteY11" fmla="*/ 4408664 h 7615327"/>
              <a:gd name="connsiteX12" fmla="*/ 456546 w 5066124"/>
              <a:gd name="connsiteY12" fmla="*/ 4057935 h 7615327"/>
              <a:gd name="connsiteX13" fmla="*/ 606858 w 5066124"/>
              <a:gd name="connsiteY13" fmla="*/ 4634132 h 7615327"/>
              <a:gd name="connsiteX14" fmla="*/ 1195581 w 5066124"/>
              <a:gd name="connsiteY14" fmla="*/ 4446242 h 7615327"/>
              <a:gd name="connsiteX15" fmla="*/ 1308316 w 5066124"/>
              <a:gd name="connsiteY15" fmla="*/ 4220773 h 7615327"/>
              <a:gd name="connsiteX16" fmla="*/ 1471154 w 5066124"/>
              <a:gd name="connsiteY16" fmla="*/ 4158143 h 7615327"/>
              <a:gd name="connsiteX17" fmla="*/ 1934617 w 5066124"/>
              <a:gd name="connsiteY17" fmla="*/ 4208247 h 7615327"/>
              <a:gd name="connsiteX18" fmla="*/ 2135034 w 5066124"/>
              <a:gd name="connsiteY18" fmla="*/ 4796971 h 7615327"/>
              <a:gd name="connsiteX19" fmla="*/ 1696623 w 5066124"/>
              <a:gd name="connsiteY19" fmla="*/ 4834549 h 7615327"/>
              <a:gd name="connsiteX20" fmla="*/ 1295790 w 5066124"/>
              <a:gd name="connsiteY20" fmla="*/ 5185277 h 7615327"/>
              <a:gd name="connsiteX21" fmla="*/ 1746727 w 5066124"/>
              <a:gd name="connsiteY21" fmla="*/ 5260434 h 7615327"/>
              <a:gd name="connsiteX22" fmla="*/ 2084929 w 5066124"/>
              <a:gd name="connsiteY22" fmla="*/ 5924313 h 7615327"/>
              <a:gd name="connsiteX23" fmla="*/ 1546310 w 5066124"/>
              <a:gd name="connsiteY23" fmla="*/ 6224938 h 7615327"/>
              <a:gd name="connsiteX24" fmla="*/ 1633992 w 5066124"/>
              <a:gd name="connsiteY24" fmla="*/ 6337672 h 7615327"/>
              <a:gd name="connsiteX25" fmla="*/ 2310398 w 5066124"/>
              <a:gd name="connsiteY25" fmla="*/ 6199886 h 7615327"/>
              <a:gd name="connsiteX26" fmla="*/ 2322924 w 5066124"/>
              <a:gd name="connsiteY26" fmla="*/ 5949365 h 7615327"/>
              <a:gd name="connsiteX27" fmla="*/ 3149642 w 5066124"/>
              <a:gd name="connsiteY27" fmla="*/ 6087150 h 7615327"/>
              <a:gd name="connsiteX28" fmla="*/ 3362584 w 5066124"/>
              <a:gd name="connsiteY28" fmla="*/ 6437879 h 7615327"/>
              <a:gd name="connsiteX29" fmla="*/ 4452349 w 5066124"/>
              <a:gd name="connsiteY29" fmla="*/ 7151863 h 7615327"/>
              <a:gd name="connsiteX30" fmla="*/ 5066124 w 5066124"/>
              <a:gd name="connsiteY30" fmla="*/ 7615327 h 7615327"/>
              <a:gd name="connsiteX0" fmla="*/ 1839644 w 5066124"/>
              <a:gd name="connsiteY0" fmla="*/ 841488 h 7615327"/>
              <a:gd name="connsiteX1" fmla="*/ 1487606 w 5066124"/>
              <a:gd name="connsiteY1" fmla="*/ 304801 h 7615327"/>
              <a:gd name="connsiteX2" fmla="*/ 878006 w 5066124"/>
              <a:gd name="connsiteY2" fmla="*/ 0 h 7615327"/>
              <a:gd name="connsiteX3" fmla="*/ 509517 w 5066124"/>
              <a:gd name="connsiteY3" fmla="*/ 54591 h 7615327"/>
              <a:gd name="connsiteX4" fmla="*/ 450376 w 5066124"/>
              <a:gd name="connsiteY4" fmla="*/ 118280 h 7615327"/>
              <a:gd name="connsiteX5" fmla="*/ 0 w 5066124"/>
              <a:gd name="connsiteY5" fmla="*/ 195618 h 7615327"/>
              <a:gd name="connsiteX6" fmla="*/ 40943 w 5066124"/>
              <a:gd name="connsiteY6" fmla="*/ 655092 h 7615327"/>
              <a:gd name="connsiteX7" fmla="*/ 0 w 5066124"/>
              <a:gd name="connsiteY7" fmla="*/ 918949 h 7615327"/>
              <a:gd name="connsiteX8" fmla="*/ 204717 w 5066124"/>
              <a:gd name="connsiteY8" fmla="*/ 964441 h 7615327"/>
              <a:gd name="connsiteX9" fmla="*/ 268406 w 5066124"/>
              <a:gd name="connsiteY9" fmla="*/ 1096370 h 7615327"/>
              <a:gd name="connsiteX10" fmla="*/ 395785 w 5066124"/>
              <a:gd name="connsiteY10" fmla="*/ 1273791 h 7615327"/>
              <a:gd name="connsiteX11" fmla="*/ 93291 w 5066124"/>
              <a:gd name="connsiteY11" fmla="*/ 3431634 h 7615327"/>
              <a:gd name="connsiteX12" fmla="*/ 256129 w 5066124"/>
              <a:gd name="connsiteY12" fmla="*/ 4408664 h 7615327"/>
              <a:gd name="connsiteX13" fmla="*/ 456546 w 5066124"/>
              <a:gd name="connsiteY13" fmla="*/ 4057935 h 7615327"/>
              <a:gd name="connsiteX14" fmla="*/ 606858 w 5066124"/>
              <a:gd name="connsiteY14" fmla="*/ 4634132 h 7615327"/>
              <a:gd name="connsiteX15" fmla="*/ 1195581 w 5066124"/>
              <a:gd name="connsiteY15" fmla="*/ 4446242 h 7615327"/>
              <a:gd name="connsiteX16" fmla="*/ 1308316 w 5066124"/>
              <a:gd name="connsiteY16" fmla="*/ 4220773 h 7615327"/>
              <a:gd name="connsiteX17" fmla="*/ 1471154 w 5066124"/>
              <a:gd name="connsiteY17" fmla="*/ 4158143 h 7615327"/>
              <a:gd name="connsiteX18" fmla="*/ 1934617 w 5066124"/>
              <a:gd name="connsiteY18" fmla="*/ 4208247 h 7615327"/>
              <a:gd name="connsiteX19" fmla="*/ 2135034 w 5066124"/>
              <a:gd name="connsiteY19" fmla="*/ 4796971 h 7615327"/>
              <a:gd name="connsiteX20" fmla="*/ 1696623 w 5066124"/>
              <a:gd name="connsiteY20" fmla="*/ 4834549 h 7615327"/>
              <a:gd name="connsiteX21" fmla="*/ 1295790 w 5066124"/>
              <a:gd name="connsiteY21" fmla="*/ 5185277 h 7615327"/>
              <a:gd name="connsiteX22" fmla="*/ 1746727 w 5066124"/>
              <a:gd name="connsiteY22" fmla="*/ 5260434 h 7615327"/>
              <a:gd name="connsiteX23" fmla="*/ 2084929 w 5066124"/>
              <a:gd name="connsiteY23" fmla="*/ 5924313 h 7615327"/>
              <a:gd name="connsiteX24" fmla="*/ 1546310 w 5066124"/>
              <a:gd name="connsiteY24" fmla="*/ 6224938 h 7615327"/>
              <a:gd name="connsiteX25" fmla="*/ 1633992 w 5066124"/>
              <a:gd name="connsiteY25" fmla="*/ 6337672 h 7615327"/>
              <a:gd name="connsiteX26" fmla="*/ 2310398 w 5066124"/>
              <a:gd name="connsiteY26" fmla="*/ 6199886 h 7615327"/>
              <a:gd name="connsiteX27" fmla="*/ 2322924 w 5066124"/>
              <a:gd name="connsiteY27" fmla="*/ 5949365 h 7615327"/>
              <a:gd name="connsiteX28" fmla="*/ 3149642 w 5066124"/>
              <a:gd name="connsiteY28" fmla="*/ 6087150 h 7615327"/>
              <a:gd name="connsiteX29" fmla="*/ 3362584 w 5066124"/>
              <a:gd name="connsiteY29" fmla="*/ 6437879 h 7615327"/>
              <a:gd name="connsiteX30" fmla="*/ 4452349 w 5066124"/>
              <a:gd name="connsiteY30" fmla="*/ 7151863 h 7615327"/>
              <a:gd name="connsiteX31" fmla="*/ 5066124 w 5066124"/>
              <a:gd name="connsiteY31" fmla="*/ 7615327 h 7615327"/>
              <a:gd name="connsiteX0" fmla="*/ 1839644 w 5066124"/>
              <a:gd name="connsiteY0" fmla="*/ 841488 h 7615327"/>
              <a:gd name="connsiteX1" fmla="*/ 1487606 w 5066124"/>
              <a:gd name="connsiteY1" fmla="*/ 304801 h 7615327"/>
              <a:gd name="connsiteX2" fmla="*/ 878006 w 5066124"/>
              <a:gd name="connsiteY2" fmla="*/ 0 h 7615327"/>
              <a:gd name="connsiteX3" fmla="*/ 509517 w 5066124"/>
              <a:gd name="connsiteY3" fmla="*/ 54591 h 7615327"/>
              <a:gd name="connsiteX4" fmla="*/ 450376 w 5066124"/>
              <a:gd name="connsiteY4" fmla="*/ 118280 h 7615327"/>
              <a:gd name="connsiteX5" fmla="*/ 0 w 5066124"/>
              <a:gd name="connsiteY5" fmla="*/ 195618 h 7615327"/>
              <a:gd name="connsiteX6" fmla="*/ 40943 w 5066124"/>
              <a:gd name="connsiteY6" fmla="*/ 655092 h 7615327"/>
              <a:gd name="connsiteX7" fmla="*/ 0 w 5066124"/>
              <a:gd name="connsiteY7" fmla="*/ 918949 h 7615327"/>
              <a:gd name="connsiteX8" fmla="*/ 204717 w 5066124"/>
              <a:gd name="connsiteY8" fmla="*/ 964441 h 7615327"/>
              <a:gd name="connsiteX9" fmla="*/ 268406 w 5066124"/>
              <a:gd name="connsiteY9" fmla="*/ 1096370 h 7615327"/>
              <a:gd name="connsiteX10" fmla="*/ 395785 w 5066124"/>
              <a:gd name="connsiteY10" fmla="*/ 1273791 h 7615327"/>
              <a:gd name="connsiteX11" fmla="*/ 93291 w 5066124"/>
              <a:gd name="connsiteY11" fmla="*/ 3431634 h 7615327"/>
              <a:gd name="connsiteX12" fmla="*/ 256129 w 5066124"/>
              <a:gd name="connsiteY12" fmla="*/ 4408664 h 7615327"/>
              <a:gd name="connsiteX13" fmla="*/ 456546 w 5066124"/>
              <a:gd name="connsiteY13" fmla="*/ 4057935 h 7615327"/>
              <a:gd name="connsiteX14" fmla="*/ 606858 w 5066124"/>
              <a:gd name="connsiteY14" fmla="*/ 4634132 h 7615327"/>
              <a:gd name="connsiteX15" fmla="*/ 1195581 w 5066124"/>
              <a:gd name="connsiteY15" fmla="*/ 4446242 h 7615327"/>
              <a:gd name="connsiteX16" fmla="*/ 1308316 w 5066124"/>
              <a:gd name="connsiteY16" fmla="*/ 4220773 h 7615327"/>
              <a:gd name="connsiteX17" fmla="*/ 1471154 w 5066124"/>
              <a:gd name="connsiteY17" fmla="*/ 4158143 h 7615327"/>
              <a:gd name="connsiteX18" fmla="*/ 1934617 w 5066124"/>
              <a:gd name="connsiteY18" fmla="*/ 4208247 h 7615327"/>
              <a:gd name="connsiteX19" fmla="*/ 2135034 w 5066124"/>
              <a:gd name="connsiteY19" fmla="*/ 4796971 h 7615327"/>
              <a:gd name="connsiteX20" fmla="*/ 1696623 w 5066124"/>
              <a:gd name="connsiteY20" fmla="*/ 4834549 h 7615327"/>
              <a:gd name="connsiteX21" fmla="*/ 1295790 w 5066124"/>
              <a:gd name="connsiteY21" fmla="*/ 5185277 h 7615327"/>
              <a:gd name="connsiteX22" fmla="*/ 1746727 w 5066124"/>
              <a:gd name="connsiteY22" fmla="*/ 5260434 h 7615327"/>
              <a:gd name="connsiteX23" fmla="*/ 2084929 w 5066124"/>
              <a:gd name="connsiteY23" fmla="*/ 5924313 h 7615327"/>
              <a:gd name="connsiteX24" fmla="*/ 1546310 w 5066124"/>
              <a:gd name="connsiteY24" fmla="*/ 6224938 h 7615327"/>
              <a:gd name="connsiteX25" fmla="*/ 1633992 w 5066124"/>
              <a:gd name="connsiteY25" fmla="*/ 6337672 h 7615327"/>
              <a:gd name="connsiteX26" fmla="*/ 2310398 w 5066124"/>
              <a:gd name="connsiteY26" fmla="*/ 6199886 h 7615327"/>
              <a:gd name="connsiteX27" fmla="*/ 2322924 w 5066124"/>
              <a:gd name="connsiteY27" fmla="*/ 5949365 h 7615327"/>
              <a:gd name="connsiteX28" fmla="*/ 3149642 w 5066124"/>
              <a:gd name="connsiteY28" fmla="*/ 6087150 h 7615327"/>
              <a:gd name="connsiteX29" fmla="*/ 3362584 w 5066124"/>
              <a:gd name="connsiteY29" fmla="*/ 6437879 h 7615327"/>
              <a:gd name="connsiteX30" fmla="*/ 4452349 w 5066124"/>
              <a:gd name="connsiteY30" fmla="*/ 7151863 h 7615327"/>
              <a:gd name="connsiteX31" fmla="*/ 5066124 w 5066124"/>
              <a:gd name="connsiteY31" fmla="*/ 7615327 h 7615327"/>
              <a:gd name="connsiteX0" fmla="*/ 1839644 w 5066124"/>
              <a:gd name="connsiteY0" fmla="*/ 841488 h 7615327"/>
              <a:gd name="connsiteX1" fmla="*/ 1487606 w 5066124"/>
              <a:gd name="connsiteY1" fmla="*/ 304801 h 7615327"/>
              <a:gd name="connsiteX2" fmla="*/ 878006 w 5066124"/>
              <a:gd name="connsiteY2" fmla="*/ 0 h 7615327"/>
              <a:gd name="connsiteX3" fmla="*/ 509517 w 5066124"/>
              <a:gd name="connsiteY3" fmla="*/ 54591 h 7615327"/>
              <a:gd name="connsiteX4" fmla="*/ 450376 w 5066124"/>
              <a:gd name="connsiteY4" fmla="*/ 118280 h 7615327"/>
              <a:gd name="connsiteX5" fmla="*/ 0 w 5066124"/>
              <a:gd name="connsiteY5" fmla="*/ 195618 h 7615327"/>
              <a:gd name="connsiteX6" fmla="*/ 40943 w 5066124"/>
              <a:gd name="connsiteY6" fmla="*/ 655092 h 7615327"/>
              <a:gd name="connsiteX7" fmla="*/ 0 w 5066124"/>
              <a:gd name="connsiteY7" fmla="*/ 918949 h 7615327"/>
              <a:gd name="connsiteX8" fmla="*/ 204717 w 5066124"/>
              <a:gd name="connsiteY8" fmla="*/ 964441 h 7615327"/>
              <a:gd name="connsiteX9" fmla="*/ 268406 w 5066124"/>
              <a:gd name="connsiteY9" fmla="*/ 1096370 h 7615327"/>
              <a:gd name="connsiteX10" fmla="*/ 395785 w 5066124"/>
              <a:gd name="connsiteY10" fmla="*/ 1273791 h 7615327"/>
              <a:gd name="connsiteX11" fmla="*/ 336645 w 5066124"/>
              <a:gd name="connsiteY11" fmla="*/ 1364776 h 7615327"/>
              <a:gd name="connsiteX12" fmla="*/ 93291 w 5066124"/>
              <a:gd name="connsiteY12" fmla="*/ 3431634 h 7615327"/>
              <a:gd name="connsiteX13" fmla="*/ 256129 w 5066124"/>
              <a:gd name="connsiteY13" fmla="*/ 4408664 h 7615327"/>
              <a:gd name="connsiteX14" fmla="*/ 456546 w 5066124"/>
              <a:gd name="connsiteY14" fmla="*/ 4057935 h 7615327"/>
              <a:gd name="connsiteX15" fmla="*/ 606858 w 5066124"/>
              <a:gd name="connsiteY15" fmla="*/ 4634132 h 7615327"/>
              <a:gd name="connsiteX16" fmla="*/ 1195581 w 5066124"/>
              <a:gd name="connsiteY16" fmla="*/ 4446242 h 7615327"/>
              <a:gd name="connsiteX17" fmla="*/ 1308316 w 5066124"/>
              <a:gd name="connsiteY17" fmla="*/ 4220773 h 7615327"/>
              <a:gd name="connsiteX18" fmla="*/ 1471154 w 5066124"/>
              <a:gd name="connsiteY18" fmla="*/ 4158143 h 7615327"/>
              <a:gd name="connsiteX19" fmla="*/ 1934617 w 5066124"/>
              <a:gd name="connsiteY19" fmla="*/ 4208247 h 7615327"/>
              <a:gd name="connsiteX20" fmla="*/ 2135034 w 5066124"/>
              <a:gd name="connsiteY20" fmla="*/ 4796971 h 7615327"/>
              <a:gd name="connsiteX21" fmla="*/ 1696623 w 5066124"/>
              <a:gd name="connsiteY21" fmla="*/ 4834549 h 7615327"/>
              <a:gd name="connsiteX22" fmla="*/ 1295790 w 5066124"/>
              <a:gd name="connsiteY22" fmla="*/ 5185277 h 7615327"/>
              <a:gd name="connsiteX23" fmla="*/ 1746727 w 5066124"/>
              <a:gd name="connsiteY23" fmla="*/ 5260434 h 7615327"/>
              <a:gd name="connsiteX24" fmla="*/ 2084929 w 5066124"/>
              <a:gd name="connsiteY24" fmla="*/ 5924313 h 7615327"/>
              <a:gd name="connsiteX25" fmla="*/ 1546310 w 5066124"/>
              <a:gd name="connsiteY25" fmla="*/ 6224938 h 7615327"/>
              <a:gd name="connsiteX26" fmla="*/ 1633992 w 5066124"/>
              <a:gd name="connsiteY26" fmla="*/ 6337672 h 7615327"/>
              <a:gd name="connsiteX27" fmla="*/ 2310398 w 5066124"/>
              <a:gd name="connsiteY27" fmla="*/ 6199886 h 7615327"/>
              <a:gd name="connsiteX28" fmla="*/ 2322924 w 5066124"/>
              <a:gd name="connsiteY28" fmla="*/ 5949365 h 7615327"/>
              <a:gd name="connsiteX29" fmla="*/ 3149642 w 5066124"/>
              <a:gd name="connsiteY29" fmla="*/ 6087150 h 7615327"/>
              <a:gd name="connsiteX30" fmla="*/ 3362584 w 5066124"/>
              <a:gd name="connsiteY30" fmla="*/ 6437879 h 7615327"/>
              <a:gd name="connsiteX31" fmla="*/ 4452349 w 5066124"/>
              <a:gd name="connsiteY31" fmla="*/ 7151863 h 7615327"/>
              <a:gd name="connsiteX32" fmla="*/ 5066124 w 5066124"/>
              <a:gd name="connsiteY32" fmla="*/ 7615327 h 7615327"/>
              <a:gd name="connsiteX0" fmla="*/ 1839644 w 5066124"/>
              <a:gd name="connsiteY0" fmla="*/ 841488 h 7615327"/>
              <a:gd name="connsiteX1" fmla="*/ 1487606 w 5066124"/>
              <a:gd name="connsiteY1" fmla="*/ 304801 h 7615327"/>
              <a:gd name="connsiteX2" fmla="*/ 878006 w 5066124"/>
              <a:gd name="connsiteY2" fmla="*/ 0 h 7615327"/>
              <a:gd name="connsiteX3" fmla="*/ 509517 w 5066124"/>
              <a:gd name="connsiteY3" fmla="*/ 54591 h 7615327"/>
              <a:gd name="connsiteX4" fmla="*/ 450376 w 5066124"/>
              <a:gd name="connsiteY4" fmla="*/ 118280 h 7615327"/>
              <a:gd name="connsiteX5" fmla="*/ 0 w 5066124"/>
              <a:gd name="connsiteY5" fmla="*/ 195618 h 7615327"/>
              <a:gd name="connsiteX6" fmla="*/ 40943 w 5066124"/>
              <a:gd name="connsiteY6" fmla="*/ 655092 h 7615327"/>
              <a:gd name="connsiteX7" fmla="*/ 0 w 5066124"/>
              <a:gd name="connsiteY7" fmla="*/ 918949 h 7615327"/>
              <a:gd name="connsiteX8" fmla="*/ 204717 w 5066124"/>
              <a:gd name="connsiteY8" fmla="*/ 964441 h 7615327"/>
              <a:gd name="connsiteX9" fmla="*/ 268406 w 5066124"/>
              <a:gd name="connsiteY9" fmla="*/ 1096370 h 7615327"/>
              <a:gd name="connsiteX10" fmla="*/ 395785 w 5066124"/>
              <a:gd name="connsiteY10" fmla="*/ 1273791 h 7615327"/>
              <a:gd name="connsiteX11" fmla="*/ 336645 w 5066124"/>
              <a:gd name="connsiteY11" fmla="*/ 1364776 h 7615327"/>
              <a:gd name="connsiteX12" fmla="*/ 368490 w 5066124"/>
              <a:gd name="connsiteY12" fmla="*/ 1851546 h 7615327"/>
              <a:gd name="connsiteX13" fmla="*/ 93291 w 5066124"/>
              <a:gd name="connsiteY13" fmla="*/ 3431634 h 7615327"/>
              <a:gd name="connsiteX14" fmla="*/ 256129 w 5066124"/>
              <a:gd name="connsiteY14" fmla="*/ 4408664 h 7615327"/>
              <a:gd name="connsiteX15" fmla="*/ 456546 w 5066124"/>
              <a:gd name="connsiteY15" fmla="*/ 4057935 h 7615327"/>
              <a:gd name="connsiteX16" fmla="*/ 606858 w 5066124"/>
              <a:gd name="connsiteY16" fmla="*/ 4634132 h 7615327"/>
              <a:gd name="connsiteX17" fmla="*/ 1195581 w 5066124"/>
              <a:gd name="connsiteY17" fmla="*/ 4446242 h 7615327"/>
              <a:gd name="connsiteX18" fmla="*/ 1308316 w 5066124"/>
              <a:gd name="connsiteY18" fmla="*/ 4220773 h 7615327"/>
              <a:gd name="connsiteX19" fmla="*/ 1471154 w 5066124"/>
              <a:gd name="connsiteY19" fmla="*/ 4158143 h 7615327"/>
              <a:gd name="connsiteX20" fmla="*/ 1934617 w 5066124"/>
              <a:gd name="connsiteY20" fmla="*/ 4208247 h 7615327"/>
              <a:gd name="connsiteX21" fmla="*/ 2135034 w 5066124"/>
              <a:gd name="connsiteY21" fmla="*/ 4796971 h 7615327"/>
              <a:gd name="connsiteX22" fmla="*/ 1696623 w 5066124"/>
              <a:gd name="connsiteY22" fmla="*/ 4834549 h 7615327"/>
              <a:gd name="connsiteX23" fmla="*/ 1295790 w 5066124"/>
              <a:gd name="connsiteY23" fmla="*/ 5185277 h 7615327"/>
              <a:gd name="connsiteX24" fmla="*/ 1746727 w 5066124"/>
              <a:gd name="connsiteY24" fmla="*/ 5260434 h 7615327"/>
              <a:gd name="connsiteX25" fmla="*/ 2084929 w 5066124"/>
              <a:gd name="connsiteY25" fmla="*/ 5924313 h 7615327"/>
              <a:gd name="connsiteX26" fmla="*/ 1546310 w 5066124"/>
              <a:gd name="connsiteY26" fmla="*/ 6224938 h 7615327"/>
              <a:gd name="connsiteX27" fmla="*/ 1633992 w 5066124"/>
              <a:gd name="connsiteY27" fmla="*/ 6337672 h 7615327"/>
              <a:gd name="connsiteX28" fmla="*/ 2310398 w 5066124"/>
              <a:gd name="connsiteY28" fmla="*/ 6199886 h 7615327"/>
              <a:gd name="connsiteX29" fmla="*/ 2322924 w 5066124"/>
              <a:gd name="connsiteY29" fmla="*/ 5949365 h 7615327"/>
              <a:gd name="connsiteX30" fmla="*/ 3149642 w 5066124"/>
              <a:gd name="connsiteY30" fmla="*/ 6087150 h 7615327"/>
              <a:gd name="connsiteX31" fmla="*/ 3362584 w 5066124"/>
              <a:gd name="connsiteY31" fmla="*/ 6437879 h 7615327"/>
              <a:gd name="connsiteX32" fmla="*/ 4452349 w 5066124"/>
              <a:gd name="connsiteY32" fmla="*/ 7151863 h 7615327"/>
              <a:gd name="connsiteX33" fmla="*/ 5066124 w 5066124"/>
              <a:gd name="connsiteY33" fmla="*/ 7615327 h 7615327"/>
              <a:gd name="connsiteX0" fmla="*/ 1839644 w 5066124"/>
              <a:gd name="connsiteY0" fmla="*/ 841488 h 7615327"/>
              <a:gd name="connsiteX1" fmla="*/ 1487606 w 5066124"/>
              <a:gd name="connsiteY1" fmla="*/ 304801 h 7615327"/>
              <a:gd name="connsiteX2" fmla="*/ 878006 w 5066124"/>
              <a:gd name="connsiteY2" fmla="*/ 0 h 7615327"/>
              <a:gd name="connsiteX3" fmla="*/ 509517 w 5066124"/>
              <a:gd name="connsiteY3" fmla="*/ 54591 h 7615327"/>
              <a:gd name="connsiteX4" fmla="*/ 450376 w 5066124"/>
              <a:gd name="connsiteY4" fmla="*/ 118280 h 7615327"/>
              <a:gd name="connsiteX5" fmla="*/ 0 w 5066124"/>
              <a:gd name="connsiteY5" fmla="*/ 195618 h 7615327"/>
              <a:gd name="connsiteX6" fmla="*/ 40943 w 5066124"/>
              <a:gd name="connsiteY6" fmla="*/ 655092 h 7615327"/>
              <a:gd name="connsiteX7" fmla="*/ 0 w 5066124"/>
              <a:gd name="connsiteY7" fmla="*/ 918949 h 7615327"/>
              <a:gd name="connsiteX8" fmla="*/ 204717 w 5066124"/>
              <a:gd name="connsiteY8" fmla="*/ 964441 h 7615327"/>
              <a:gd name="connsiteX9" fmla="*/ 268406 w 5066124"/>
              <a:gd name="connsiteY9" fmla="*/ 1096370 h 7615327"/>
              <a:gd name="connsiteX10" fmla="*/ 395785 w 5066124"/>
              <a:gd name="connsiteY10" fmla="*/ 1273791 h 7615327"/>
              <a:gd name="connsiteX11" fmla="*/ 336645 w 5066124"/>
              <a:gd name="connsiteY11" fmla="*/ 1364776 h 7615327"/>
              <a:gd name="connsiteX12" fmla="*/ 368490 w 5066124"/>
              <a:gd name="connsiteY12" fmla="*/ 1851546 h 7615327"/>
              <a:gd name="connsiteX13" fmla="*/ 93291 w 5066124"/>
              <a:gd name="connsiteY13" fmla="*/ 3431634 h 7615327"/>
              <a:gd name="connsiteX14" fmla="*/ 256129 w 5066124"/>
              <a:gd name="connsiteY14" fmla="*/ 4408664 h 7615327"/>
              <a:gd name="connsiteX15" fmla="*/ 456546 w 5066124"/>
              <a:gd name="connsiteY15" fmla="*/ 4057935 h 7615327"/>
              <a:gd name="connsiteX16" fmla="*/ 606858 w 5066124"/>
              <a:gd name="connsiteY16" fmla="*/ 4634132 h 7615327"/>
              <a:gd name="connsiteX17" fmla="*/ 1195581 w 5066124"/>
              <a:gd name="connsiteY17" fmla="*/ 4446242 h 7615327"/>
              <a:gd name="connsiteX18" fmla="*/ 1308316 w 5066124"/>
              <a:gd name="connsiteY18" fmla="*/ 4220773 h 7615327"/>
              <a:gd name="connsiteX19" fmla="*/ 1471154 w 5066124"/>
              <a:gd name="connsiteY19" fmla="*/ 4158143 h 7615327"/>
              <a:gd name="connsiteX20" fmla="*/ 1934617 w 5066124"/>
              <a:gd name="connsiteY20" fmla="*/ 4208247 h 7615327"/>
              <a:gd name="connsiteX21" fmla="*/ 2135034 w 5066124"/>
              <a:gd name="connsiteY21" fmla="*/ 4796971 h 7615327"/>
              <a:gd name="connsiteX22" fmla="*/ 1696623 w 5066124"/>
              <a:gd name="connsiteY22" fmla="*/ 4834549 h 7615327"/>
              <a:gd name="connsiteX23" fmla="*/ 1295790 w 5066124"/>
              <a:gd name="connsiteY23" fmla="*/ 5185277 h 7615327"/>
              <a:gd name="connsiteX24" fmla="*/ 1746727 w 5066124"/>
              <a:gd name="connsiteY24" fmla="*/ 5260434 h 7615327"/>
              <a:gd name="connsiteX25" fmla="*/ 2084929 w 5066124"/>
              <a:gd name="connsiteY25" fmla="*/ 5924313 h 7615327"/>
              <a:gd name="connsiteX26" fmla="*/ 1546310 w 5066124"/>
              <a:gd name="connsiteY26" fmla="*/ 6224938 h 7615327"/>
              <a:gd name="connsiteX27" fmla="*/ 1633992 w 5066124"/>
              <a:gd name="connsiteY27" fmla="*/ 6337672 h 7615327"/>
              <a:gd name="connsiteX28" fmla="*/ 2310398 w 5066124"/>
              <a:gd name="connsiteY28" fmla="*/ 6199886 h 7615327"/>
              <a:gd name="connsiteX29" fmla="*/ 2322924 w 5066124"/>
              <a:gd name="connsiteY29" fmla="*/ 5949365 h 7615327"/>
              <a:gd name="connsiteX30" fmla="*/ 3149642 w 5066124"/>
              <a:gd name="connsiteY30" fmla="*/ 6087150 h 7615327"/>
              <a:gd name="connsiteX31" fmla="*/ 3362584 w 5066124"/>
              <a:gd name="connsiteY31" fmla="*/ 6437879 h 7615327"/>
              <a:gd name="connsiteX32" fmla="*/ 4452349 w 5066124"/>
              <a:gd name="connsiteY32" fmla="*/ 7151863 h 7615327"/>
              <a:gd name="connsiteX33" fmla="*/ 5066124 w 5066124"/>
              <a:gd name="connsiteY33" fmla="*/ 7615327 h 7615327"/>
              <a:gd name="connsiteX0" fmla="*/ 1839644 w 5066124"/>
              <a:gd name="connsiteY0" fmla="*/ 841488 h 7615327"/>
              <a:gd name="connsiteX1" fmla="*/ 1487606 w 5066124"/>
              <a:gd name="connsiteY1" fmla="*/ 304801 h 7615327"/>
              <a:gd name="connsiteX2" fmla="*/ 878006 w 5066124"/>
              <a:gd name="connsiteY2" fmla="*/ 0 h 7615327"/>
              <a:gd name="connsiteX3" fmla="*/ 509517 w 5066124"/>
              <a:gd name="connsiteY3" fmla="*/ 54591 h 7615327"/>
              <a:gd name="connsiteX4" fmla="*/ 450376 w 5066124"/>
              <a:gd name="connsiteY4" fmla="*/ 118280 h 7615327"/>
              <a:gd name="connsiteX5" fmla="*/ 0 w 5066124"/>
              <a:gd name="connsiteY5" fmla="*/ 195618 h 7615327"/>
              <a:gd name="connsiteX6" fmla="*/ 40943 w 5066124"/>
              <a:gd name="connsiteY6" fmla="*/ 655092 h 7615327"/>
              <a:gd name="connsiteX7" fmla="*/ 0 w 5066124"/>
              <a:gd name="connsiteY7" fmla="*/ 918949 h 7615327"/>
              <a:gd name="connsiteX8" fmla="*/ 204717 w 5066124"/>
              <a:gd name="connsiteY8" fmla="*/ 964441 h 7615327"/>
              <a:gd name="connsiteX9" fmla="*/ 268406 w 5066124"/>
              <a:gd name="connsiteY9" fmla="*/ 1096370 h 7615327"/>
              <a:gd name="connsiteX10" fmla="*/ 395785 w 5066124"/>
              <a:gd name="connsiteY10" fmla="*/ 1273791 h 7615327"/>
              <a:gd name="connsiteX11" fmla="*/ 336645 w 5066124"/>
              <a:gd name="connsiteY11" fmla="*/ 1364776 h 7615327"/>
              <a:gd name="connsiteX12" fmla="*/ 368490 w 5066124"/>
              <a:gd name="connsiteY12" fmla="*/ 1851546 h 7615327"/>
              <a:gd name="connsiteX13" fmla="*/ 93291 w 5066124"/>
              <a:gd name="connsiteY13" fmla="*/ 3431634 h 7615327"/>
              <a:gd name="connsiteX14" fmla="*/ 256129 w 5066124"/>
              <a:gd name="connsiteY14" fmla="*/ 4408664 h 7615327"/>
              <a:gd name="connsiteX15" fmla="*/ 456546 w 5066124"/>
              <a:gd name="connsiteY15" fmla="*/ 4057935 h 7615327"/>
              <a:gd name="connsiteX16" fmla="*/ 606858 w 5066124"/>
              <a:gd name="connsiteY16" fmla="*/ 4634132 h 7615327"/>
              <a:gd name="connsiteX17" fmla="*/ 1195581 w 5066124"/>
              <a:gd name="connsiteY17" fmla="*/ 4446242 h 7615327"/>
              <a:gd name="connsiteX18" fmla="*/ 1308316 w 5066124"/>
              <a:gd name="connsiteY18" fmla="*/ 4220773 h 7615327"/>
              <a:gd name="connsiteX19" fmla="*/ 1471154 w 5066124"/>
              <a:gd name="connsiteY19" fmla="*/ 4158143 h 7615327"/>
              <a:gd name="connsiteX20" fmla="*/ 1934617 w 5066124"/>
              <a:gd name="connsiteY20" fmla="*/ 4208247 h 7615327"/>
              <a:gd name="connsiteX21" fmla="*/ 2135034 w 5066124"/>
              <a:gd name="connsiteY21" fmla="*/ 4796971 h 7615327"/>
              <a:gd name="connsiteX22" fmla="*/ 1696623 w 5066124"/>
              <a:gd name="connsiteY22" fmla="*/ 4834549 h 7615327"/>
              <a:gd name="connsiteX23" fmla="*/ 1295790 w 5066124"/>
              <a:gd name="connsiteY23" fmla="*/ 5185277 h 7615327"/>
              <a:gd name="connsiteX24" fmla="*/ 1746727 w 5066124"/>
              <a:gd name="connsiteY24" fmla="*/ 5260434 h 7615327"/>
              <a:gd name="connsiteX25" fmla="*/ 2084929 w 5066124"/>
              <a:gd name="connsiteY25" fmla="*/ 5924313 h 7615327"/>
              <a:gd name="connsiteX26" fmla="*/ 1546310 w 5066124"/>
              <a:gd name="connsiteY26" fmla="*/ 6224938 h 7615327"/>
              <a:gd name="connsiteX27" fmla="*/ 1633992 w 5066124"/>
              <a:gd name="connsiteY27" fmla="*/ 6337672 h 7615327"/>
              <a:gd name="connsiteX28" fmla="*/ 2310398 w 5066124"/>
              <a:gd name="connsiteY28" fmla="*/ 6199886 h 7615327"/>
              <a:gd name="connsiteX29" fmla="*/ 2322924 w 5066124"/>
              <a:gd name="connsiteY29" fmla="*/ 5949365 h 7615327"/>
              <a:gd name="connsiteX30" fmla="*/ 3149642 w 5066124"/>
              <a:gd name="connsiteY30" fmla="*/ 6087150 h 7615327"/>
              <a:gd name="connsiteX31" fmla="*/ 3362584 w 5066124"/>
              <a:gd name="connsiteY31" fmla="*/ 6437879 h 7615327"/>
              <a:gd name="connsiteX32" fmla="*/ 4452349 w 5066124"/>
              <a:gd name="connsiteY32" fmla="*/ 7151863 h 7615327"/>
              <a:gd name="connsiteX33" fmla="*/ 5066124 w 5066124"/>
              <a:gd name="connsiteY33" fmla="*/ 7615327 h 7615327"/>
              <a:gd name="connsiteX0" fmla="*/ 1839644 w 5066124"/>
              <a:gd name="connsiteY0" fmla="*/ 841488 h 7615327"/>
              <a:gd name="connsiteX1" fmla="*/ 1487606 w 5066124"/>
              <a:gd name="connsiteY1" fmla="*/ 304801 h 7615327"/>
              <a:gd name="connsiteX2" fmla="*/ 878006 w 5066124"/>
              <a:gd name="connsiteY2" fmla="*/ 0 h 7615327"/>
              <a:gd name="connsiteX3" fmla="*/ 509517 w 5066124"/>
              <a:gd name="connsiteY3" fmla="*/ 54591 h 7615327"/>
              <a:gd name="connsiteX4" fmla="*/ 450376 w 5066124"/>
              <a:gd name="connsiteY4" fmla="*/ 118280 h 7615327"/>
              <a:gd name="connsiteX5" fmla="*/ 0 w 5066124"/>
              <a:gd name="connsiteY5" fmla="*/ 195618 h 7615327"/>
              <a:gd name="connsiteX6" fmla="*/ 40943 w 5066124"/>
              <a:gd name="connsiteY6" fmla="*/ 655092 h 7615327"/>
              <a:gd name="connsiteX7" fmla="*/ 0 w 5066124"/>
              <a:gd name="connsiteY7" fmla="*/ 918949 h 7615327"/>
              <a:gd name="connsiteX8" fmla="*/ 204717 w 5066124"/>
              <a:gd name="connsiteY8" fmla="*/ 964441 h 7615327"/>
              <a:gd name="connsiteX9" fmla="*/ 268406 w 5066124"/>
              <a:gd name="connsiteY9" fmla="*/ 1096370 h 7615327"/>
              <a:gd name="connsiteX10" fmla="*/ 395785 w 5066124"/>
              <a:gd name="connsiteY10" fmla="*/ 1273791 h 7615327"/>
              <a:gd name="connsiteX11" fmla="*/ 336645 w 5066124"/>
              <a:gd name="connsiteY11" fmla="*/ 1364776 h 7615327"/>
              <a:gd name="connsiteX12" fmla="*/ 432179 w 5066124"/>
              <a:gd name="connsiteY12" fmla="*/ 1514901 h 7615327"/>
              <a:gd name="connsiteX13" fmla="*/ 368490 w 5066124"/>
              <a:gd name="connsiteY13" fmla="*/ 1851546 h 7615327"/>
              <a:gd name="connsiteX14" fmla="*/ 93291 w 5066124"/>
              <a:gd name="connsiteY14" fmla="*/ 3431634 h 7615327"/>
              <a:gd name="connsiteX15" fmla="*/ 256129 w 5066124"/>
              <a:gd name="connsiteY15" fmla="*/ 4408664 h 7615327"/>
              <a:gd name="connsiteX16" fmla="*/ 456546 w 5066124"/>
              <a:gd name="connsiteY16" fmla="*/ 4057935 h 7615327"/>
              <a:gd name="connsiteX17" fmla="*/ 606858 w 5066124"/>
              <a:gd name="connsiteY17" fmla="*/ 4634132 h 7615327"/>
              <a:gd name="connsiteX18" fmla="*/ 1195581 w 5066124"/>
              <a:gd name="connsiteY18" fmla="*/ 4446242 h 7615327"/>
              <a:gd name="connsiteX19" fmla="*/ 1308316 w 5066124"/>
              <a:gd name="connsiteY19" fmla="*/ 4220773 h 7615327"/>
              <a:gd name="connsiteX20" fmla="*/ 1471154 w 5066124"/>
              <a:gd name="connsiteY20" fmla="*/ 4158143 h 7615327"/>
              <a:gd name="connsiteX21" fmla="*/ 1934617 w 5066124"/>
              <a:gd name="connsiteY21" fmla="*/ 4208247 h 7615327"/>
              <a:gd name="connsiteX22" fmla="*/ 2135034 w 5066124"/>
              <a:gd name="connsiteY22" fmla="*/ 4796971 h 7615327"/>
              <a:gd name="connsiteX23" fmla="*/ 1696623 w 5066124"/>
              <a:gd name="connsiteY23" fmla="*/ 4834549 h 7615327"/>
              <a:gd name="connsiteX24" fmla="*/ 1295790 w 5066124"/>
              <a:gd name="connsiteY24" fmla="*/ 5185277 h 7615327"/>
              <a:gd name="connsiteX25" fmla="*/ 1746727 w 5066124"/>
              <a:gd name="connsiteY25" fmla="*/ 5260434 h 7615327"/>
              <a:gd name="connsiteX26" fmla="*/ 2084929 w 5066124"/>
              <a:gd name="connsiteY26" fmla="*/ 5924313 h 7615327"/>
              <a:gd name="connsiteX27" fmla="*/ 1546310 w 5066124"/>
              <a:gd name="connsiteY27" fmla="*/ 6224938 h 7615327"/>
              <a:gd name="connsiteX28" fmla="*/ 1633992 w 5066124"/>
              <a:gd name="connsiteY28" fmla="*/ 6337672 h 7615327"/>
              <a:gd name="connsiteX29" fmla="*/ 2310398 w 5066124"/>
              <a:gd name="connsiteY29" fmla="*/ 6199886 h 7615327"/>
              <a:gd name="connsiteX30" fmla="*/ 2322924 w 5066124"/>
              <a:gd name="connsiteY30" fmla="*/ 5949365 h 7615327"/>
              <a:gd name="connsiteX31" fmla="*/ 3149642 w 5066124"/>
              <a:gd name="connsiteY31" fmla="*/ 6087150 h 7615327"/>
              <a:gd name="connsiteX32" fmla="*/ 3362584 w 5066124"/>
              <a:gd name="connsiteY32" fmla="*/ 6437879 h 7615327"/>
              <a:gd name="connsiteX33" fmla="*/ 4452349 w 5066124"/>
              <a:gd name="connsiteY33" fmla="*/ 7151863 h 7615327"/>
              <a:gd name="connsiteX34" fmla="*/ 5066124 w 5066124"/>
              <a:gd name="connsiteY34" fmla="*/ 7615327 h 7615327"/>
              <a:gd name="connsiteX0" fmla="*/ 1839644 w 5066124"/>
              <a:gd name="connsiteY0" fmla="*/ 841488 h 7615327"/>
              <a:gd name="connsiteX1" fmla="*/ 1487606 w 5066124"/>
              <a:gd name="connsiteY1" fmla="*/ 304801 h 7615327"/>
              <a:gd name="connsiteX2" fmla="*/ 878006 w 5066124"/>
              <a:gd name="connsiteY2" fmla="*/ 0 h 7615327"/>
              <a:gd name="connsiteX3" fmla="*/ 509517 w 5066124"/>
              <a:gd name="connsiteY3" fmla="*/ 54591 h 7615327"/>
              <a:gd name="connsiteX4" fmla="*/ 450376 w 5066124"/>
              <a:gd name="connsiteY4" fmla="*/ 118280 h 7615327"/>
              <a:gd name="connsiteX5" fmla="*/ 0 w 5066124"/>
              <a:gd name="connsiteY5" fmla="*/ 195618 h 7615327"/>
              <a:gd name="connsiteX6" fmla="*/ 40943 w 5066124"/>
              <a:gd name="connsiteY6" fmla="*/ 655092 h 7615327"/>
              <a:gd name="connsiteX7" fmla="*/ 0 w 5066124"/>
              <a:gd name="connsiteY7" fmla="*/ 918949 h 7615327"/>
              <a:gd name="connsiteX8" fmla="*/ 204717 w 5066124"/>
              <a:gd name="connsiteY8" fmla="*/ 964441 h 7615327"/>
              <a:gd name="connsiteX9" fmla="*/ 268406 w 5066124"/>
              <a:gd name="connsiteY9" fmla="*/ 1096370 h 7615327"/>
              <a:gd name="connsiteX10" fmla="*/ 395785 w 5066124"/>
              <a:gd name="connsiteY10" fmla="*/ 1273791 h 7615327"/>
              <a:gd name="connsiteX11" fmla="*/ 336645 w 5066124"/>
              <a:gd name="connsiteY11" fmla="*/ 1364776 h 7615327"/>
              <a:gd name="connsiteX12" fmla="*/ 432179 w 5066124"/>
              <a:gd name="connsiteY12" fmla="*/ 1514901 h 7615327"/>
              <a:gd name="connsiteX13" fmla="*/ 368490 w 5066124"/>
              <a:gd name="connsiteY13" fmla="*/ 1851546 h 7615327"/>
              <a:gd name="connsiteX14" fmla="*/ 93291 w 5066124"/>
              <a:gd name="connsiteY14" fmla="*/ 3431634 h 7615327"/>
              <a:gd name="connsiteX15" fmla="*/ 256129 w 5066124"/>
              <a:gd name="connsiteY15" fmla="*/ 4408664 h 7615327"/>
              <a:gd name="connsiteX16" fmla="*/ 456546 w 5066124"/>
              <a:gd name="connsiteY16" fmla="*/ 4057935 h 7615327"/>
              <a:gd name="connsiteX17" fmla="*/ 606858 w 5066124"/>
              <a:gd name="connsiteY17" fmla="*/ 4634132 h 7615327"/>
              <a:gd name="connsiteX18" fmla="*/ 1195581 w 5066124"/>
              <a:gd name="connsiteY18" fmla="*/ 4446242 h 7615327"/>
              <a:gd name="connsiteX19" fmla="*/ 1308316 w 5066124"/>
              <a:gd name="connsiteY19" fmla="*/ 4220773 h 7615327"/>
              <a:gd name="connsiteX20" fmla="*/ 1471154 w 5066124"/>
              <a:gd name="connsiteY20" fmla="*/ 4158143 h 7615327"/>
              <a:gd name="connsiteX21" fmla="*/ 1934617 w 5066124"/>
              <a:gd name="connsiteY21" fmla="*/ 4208247 h 7615327"/>
              <a:gd name="connsiteX22" fmla="*/ 2135034 w 5066124"/>
              <a:gd name="connsiteY22" fmla="*/ 4796971 h 7615327"/>
              <a:gd name="connsiteX23" fmla="*/ 1696623 w 5066124"/>
              <a:gd name="connsiteY23" fmla="*/ 4834549 h 7615327"/>
              <a:gd name="connsiteX24" fmla="*/ 1295790 w 5066124"/>
              <a:gd name="connsiteY24" fmla="*/ 5185277 h 7615327"/>
              <a:gd name="connsiteX25" fmla="*/ 1746727 w 5066124"/>
              <a:gd name="connsiteY25" fmla="*/ 5260434 h 7615327"/>
              <a:gd name="connsiteX26" fmla="*/ 2084929 w 5066124"/>
              <a:gd name="connsiteY26" fmla="*/ 5924313 h 7615327"/>
              <a:gd name="connsiteX27" fmla="*/ 1546310 w 5066124"/>
              <a:gd name="connsiteY27" fmla="*/ 6224938 h 7615327"/>
              <a:gd name="connsiteX28" fmla="*/ 1633992 w 5066124"/>
              <a:gd name="connsiteY28" fmla="*/ 6337672 h 7615327"/>
              <a:gd name="connsiteX29" fmla="*/ 2310398 w 5066124"/>
              <a:gd name="connsiteY29" fmla="*/ 6199886 h 7615327"/>
              <a:gd name="connsiteX30" fmla="*/ 2322924 w 5066124"/>
              <a:gd name="connsiteY30" fmla="*/ 5949365 h 7615327"/>
              <a:gd name="connsiteX31" fmla="*/ 3149642 w 5066124"/>
              <a:gd name="connsiteY31" fmla="*/ 6087150 h 7615327"/>
              <a:gd name="connsiteX32" fmla="*/ 3362584 w 5066124"/>
              <a:gd name="connsiteY32" fmla="*/ 6437879 h 7615327"/>
              <a:gd name="connsiteX33" fmla="*/ 4452349 w 5066124"/>
              <a:gd name="connsiteY33" fmla="*/ 7151863 h 7615327"/>
              <a:gd name="connsiteX34" fmla="*/ 5066124 w 5066124"/>
              <a:gd name="connsiteY34" fmla="*/ 7615327 h 7615327"/>
              <a:gd name="connsiteX0" fmla="*/ 1839644 w 5066124"/>
              <a:gd name="connsiteY0" fmla="*/ 841488 h 7615327"/>
              <a:gd name="connsiteX1" fmla="*/ 1487606 w 5066124"/>
              <a:gd name="connsiteY1" fmla="*/ 304801 h 7615327"/>
              <a:gd name="connsiteX2" fmla="*/ 878006 w 5066124"/>
              <a:gd name="connsiteY2" fmla="*/ 0 h 7615327"/>
              <a:gd name="connsiteX3" fmla="*/ 509517 w 5066124"/>
              <a:gd name="connsiteY3" fmla="*/ 54591 h 7615327"/>
              <a:gd name="connsiteX4" fmla="*/ 450376 w 5066124"/>
              <a:gd name="connsiteY4" fmla="*/ 118280 h 7615327"/>
              <a:gd name="connsiteX5" fmla="*/ 0 w 5066124"/>
              <a:gd name="connsiteY5" fmla="*/ 195618 h 7615327"/>
              <a:gd name="connsiteX6" fmla="*/ 40943 w 5066124"/>
              <a:gd name="connsiteY6" fmla="*/ 655092 h 7615327"/>
              <a:gd name="connsiteX7" fmla="*/ 0 w 5066124"/>
              <a:gd name="connsiteY7" fmla="*/ 918949 h 7615327"/>
              <a:gd name="connsiteX8" fmla="*/ 204717 w 5066124"/>
              <a:gd name="connsiteY8" fmla="*/ 964441 h 7615327"/>
              <a:gd name="connsiteX9" fmla="*/ 268406 w 5066124"/>
              <a:gd name="connsiteY9" fmla="*/ 1096370 h 7615327"/>
              <a:gd name="connsiteX10" fmla="*/ 395785 w 5066124"/>
              <a:gd name="connsiteY10" fmla="*/ 1273791 h 7615327"/>
              <a:gd name="connsiteX11" fmla="*/ 336645 w 5066124"/>
              <a:gd name="connsiteY11" fmla="*/ 1364776 h 7615327"/>
              <a:gd name="connsiteX12" fmla="*/ 432179 w 5066124"/>
              <a:gd name="connsiteY12" fmla="*/ 1514901 h 7615327"/>
              <a:gd name="connsiteX13" fmla="*/ 423081 w 5066124"/>
              <a:gd name="connsiteY13" fmla="*/ 1646830 h 7615327"/>
              <a:gd name="connsiteX14" fmla="*/ 368490 w 5066124"/>
              <a:gd name="connsiteY14" fmla="*/ 1851546 h 7615327"/>
              <a:gd name="connsiteX15" fmla="*/ 93291 w 5066124"/>
              <a:gd name="connsiteY15" fmla="*/ 3431634 h 7615327"/>
              <a:gd name="connsiteX16" fmla="*/ 256129 w 5066124"/>
              <a:gd name="connsiteY16" fmla="*/ 4408664 h 7615327"/>
              <a:gd name="connsiteX17" fmla="*/ 456546 w 5066124"/>
              <a:gd name="connsiteY17" fmla="*/ 4057935 h 7615327"/>
              <a:gd name="connsiteX18" fmla="*/ 606858 w 5066124"/>
              <a:gd name="connsiteY18" fmla="*/ 4634132 h 7615327"/>
              <a:gd name="connsiteX19" fmla="*/ 1195581 w 5066124"/>
              <a:gd name="connsiteY19" fmla="*/ 4446242 h 7615327"/>
              <a:gd name="connsiteX20" fmla="*/ 1308316 w 5066124"/>
              <a:gd name="connsiteY20" fmla="*/ 4220773 h 7615327"/>
              <a:gd name="connsiteX21" fmla="*/ 1471154 w 5066124"/>
              <a:gd name="connsiteY21" fmla="*/ 4158143 h 7615327"/>
              <a:gd name="connsiteX22" fmla="*/ 1934617 w 5066124"/>
              <a:gd name="connsiteY22" fmla="*/ 4208247 h 7615327"/>
              <a:gd name="connsiteX23" fmla="*/ 2135034 w 5066124"/>
              <a:gd name="connsiteY23" fmla="*/ 4796971 h 7615327"/>
              <a:gd name="connsiteX24" fmla="*/ 1696623 w 5066124"/>
              <a:gd name="connsiteY24" fmla="*/ 4834549 h 7615327"/>
              <a:gd name="connsiteX25" fmla="*/ 1295790 w 5066124"/>
              <a:gd name="connsiteY25" fmla="*/ 5185277 h 7615327"/>
              <a:gd name="connsiteX26" fmla="*/ 1746727 w 5066124"/>
              <a:gd name="connsiteY26" fmla="*/ 5260434 h 7615327"/>
              <a:gd name="connsiteX27" fmla="*/ 2084929 w 5066124"/>
              <a:gd name="connsiteY27" fmla="*/ 5924313 h 7615327"/>
              <a:gd name="connsiteX28" fmla="*/ 1546310 w 5066124"/>
              <a:gd name="connsiteY28" fmla="*/ 6224938 h 7615327"/>
              <a:gd name="connsiteX29" fmla="*/ 1633992 w 5066124"/>
              <a:gd name="connsiteY29" fmla="*/ 6337672 h 7615327"/>
              <a:gd name="connsiteX30" fmla="*/ 2310398 w 5066124"/>
              <a:gd name="connsiteY30" fmla="*/ 6199886 h 7615327"/>
              <a:gd name="connsiteX31" fmla="*/ 2322924 w 5066124"/>
              <a:gd name="connsiteY31" fmla="*/ 5949365 h 7615327"/>
              <a:gd name="connsiteX32" fmla="*/ 3149642 w 5066124"/>
              <a:gd name="connsiteY32" fmla="*/ 6087150 h 7615327"/>
              <a:gd name="connsiteX33" fmla="*/ 3362584 w 5066124"/>
              <a:gd name="connsiteY33" fmla="*/ 6437879 h 7615327"/>
              <a:gd name="connsiteX34" fmla="*/ 4452349 w 5066124"/>
              <a:gd name="connsiteY34" fmla="*/ 7151863 h 7615327"/>
              <a:gd name="connsiteX35" fmla="*/ 5066124 w 5066124"/>
              <a:gd name="connsiteY35" fmla="*/ 7615327 h 7615327"/>
              <a:gd name="connsiteX0" fmla="*/ 1839644 w 5066124"/>
              <a:gd name="connsiteY0" fmla="*/ 841488 h 7615327"/>
              <a:gd name="connsiteX1" fmla="*/ 1487606 w 5066124"/>
              <a:gd name="connsiteY1" fmla="*/ 304801 h 7615327"/>
              <a:gd name="connsiteX2" fmla="*/ 878006 w 5066124"/>
              <a:gd name="connsiteY2" fmla="*/ 0 h 7615327"/>
              <a:gd name="connsiteX3" fmla="*/ 509517 w 5066124"/>
              <a:gd name="connsiteY3" fmla="*/ 54591 h 7615327"/>
              <a:gd name="connsiteX4" fmla="*/ 450376 w 5066124"/>
              <a:gd name="connsiteY4" fmla="*/ 118280 h 7615327"/>
              <a:gd name="connsiteX5" fmla="*/ 0 w 5066124"/>
              <a:gd name="connsiteY5" fmla="*/ 195618 h 7615327"/>
              <a:gd name="connsiteX6" fmla="*/ 40943 w 5066124"/>
              <a:gd name="connsiteY6" fmla="*/ 655092 h 7615327"/>
              <a:gd name="connsiteX7" fmla="*/ 0 w 5066124"/>
              <a:gd name="connsiteY7" fmla="*/ 918949 h 7615327"/>
              <a:gd name="connsiteX8" fmla="*/ 204717 w 5066124"/>
              <a:gd name="connsiteY8" fmla="*/ 964441 h 7615327"/>
              <a:gd name="connsiteX9" fmla="*/ 268406 w 5066124"/>
              <a:gd name="connsiteY9" fmla="*/ 1096370 h 7615327"/>
              <a:gd name="connsiteX10" fmla="*/ 395785 w 5066124"/>
              <a:gd name="connsiteY10" fmla="*/ 1273791 h 7615327"/>
              <a:gd name="connsiteX11" fmla="*/ 336645 w 5066124"/>
              <a:gd name="connsiteY11" fmla="*/ 1364776 h 7615327"/>
              <a:gd name="connsiteX12" fmla="*/ 432179 w 5066124"/>
              <a:gd name="connsiteY12" fmla="*/ 1514901 h 7615327"/>
              <a:gd name="connsiteX13" fmla="*/ 423081 w 5066124"/>
              <a:gd name="connsiteY13" fmla="*/ 1646830 h 7615327"/>
              <a:gd name="connsiteX14" fmla="*/ 368490 w 5066124"/>
              <a:gd name="connsiteY14" fmla="*/ 1851546 h 7615327"/>
              <a:gd name="connsiteX15" fmla="*/ 93291 w 5066124"/>
              <a:gd name="connsiteY15" fmla="*/ 3431634 h 7615327"/>
              <a:gd name="connsiteX16" fmla="*/ 256129 w 5066124"/>
              <a:gd name="connsiteY16" fmla="*/ 4408664 h 7615327"/>
              <a:gd name="connsiteX17" fmla="*/ 456546 w 5066124"/>
              <a:gd name="connsiteY17" fmla="*/ 4057935 h 7615327"/>
              <a:gd name="connsiteX18" fmla="*/ 606858 w 5066124"/>
              <a:gd name="connsiteY18" fmla="*/ 4634132 h 7615327"/>
              <a:gd name="connsiteX19" fmla="*/ 1195581 w 5066124"/>
              <a:gd name="connsiteY19" fmla="*/ 4446242 h 7615327"/>
              <a:gd name="connsiteX20" fmla="*/ 1308316 w 5066124"/>
              <a:gd name="connsiteY20" fmla="*/ 4220773 h 7615327"/>
              <a:gd name="connsiteX21" fmla="*/ 1471154 w 5066124"/>
              <a:gd name="connsiteY21" fmla="*/ 4158143 h 7615327"/>
              <a:gd name="connsiteX22" fmla="*/ 1934617 w 5066124"/>
              <a:gd name="connsiteY22" fmla="*/ 4208247 h 7615327"/>
              <a:gd name="connsiteX23" fmla="*/ 2135034 w 5066124"/>
              <a:gd name="connsiteY23" fmla="*/ 4796971 h 7615327"/>
              <a:gd name="connsiteX24" fmla="*/ 1696623 w 5066124"/>
              <a:gd name="connsiteY24" fmla="*/ 4834549 h 7615327"/>
              <a:gd name="connsiteX25" fmla="*/ 1295790 w 5066124"/>
              <a:gd name="connsiteY25" fmla="*/ 5185277 h 7615327"/>
              <a:gd name="connsiteX26" fmla="*/ 1746727 w 5066124"/>
              <a:gd name="connsiteY26" fmla="*/ 5260434 h 7615327"/>
              <a:gd name="connsiteX27" fmla="*/ 2084929 w 5066124"/>
              <a:gd name="connsiteY27" fmla="*/ 5924313 h 7615327"/>
              <a:gd name="connsiteX28" fmla="*/ 1546310 w 5066124"/>
              <a:gd name="connsiteY28" fmla="*/ 6224938 h 7615327"/>
              <a:gd name="connsiteX29" fmla="*/ 1633992 w 5066124"/>
              <a:gd name="connsiteY29" fmla="*/ 6337672 h 7615327"/>
              <a:gd name="connsiteX30" fmla="*/ 2310398 w 5066124"/>
              <a:gd name="connsiteY30" fmla="*/ 6199886 h 7615327"/>
              <a:gd name="connsiteX31" fmla="*/ 2322924 w 5066124"/>
              <a:gd name="connsiteY31" fmla="*/ 5949365 h 7615327"/>
              <a:gd name="connsiteX32" fmla="*/ 3149642 w 5066124"/>
              <a:gd name="connsiteY32" fmla="*/ 6087150 h 7615327"/>
              <a:gd name="connsiteX33" fmla="*/ 3362584 w 5066124"/>
              <a:gd name="connsiteY33" fmla="*/ 6437879 h 7615327"/>
              <a:gd name="connsiteX34" fmla="*/ 4452349 w 5066124"/>
              <a:gd name="connsiteY34" fmla="*/ 7151863 h 7615327"/>
              <a:gd name="connsiteX35" fmla="*/ 5066124 w 5066124"/>
              <a:gd name="connsiteY35" fmla="*/ 7615327 h 7615327"/>
              <a:gd name="connsiteX0" fmla="*/ 1839644 w 5066124"/>
              <a:gd name="connsiteY0" fmla="*/ 841488 h 7615327"/>
              <a:gd name="connsiteX1" fmla="*/ 1487606 w 5066124"/>
              <a:gd name="connsiteY1" fmla="*/ 304801 h 7615327"/>
              <a:gd name="connsiteX2" fmla="*/ 878006 w 5066124"/>
              <a:gd name="connsiteY2" fmla="*/ 0 h 7615327"/>
              <a:gd name="connsiteX3" fmla="*/ 509517 w 5066124"/>
              <a:gd name="connsiteY3" fmla="*/ 54591 h 7615327"/>
              <a:gd name="connsiteX4" fmla="*/ 450376 w 5066124"/>
              <a:gd name="connsiteY4" fmla="*/ 118280 h 7615327"/>
              <a:gd name="connsiteX5" fmla="*/ 0 w 5066124"/>
              <a:gd name="connsiteY5" fmla="*/ 195618 h 7615327"/>
              <a:gd name="connsiteX6" fmla="*/ 40943 w 5066124"/>
              <a:gd name="connsiteY6" fmla="*/ 655092 h 7615327"/>
              <a:gd name="connsiteX7" fmla="*/ 0 w 5066124"/>
              <a:gd name="connsiteY7" fmla="*/ 918949 h 7615327"/>
              <a:gd name="connsiteX8" fmla="*/ 204717 w 5066124"/>
              <a:gd name="connsiteY8" fmla="*/ 964441 h 7615327"/>
              <a:gd name="connsiteX9" fmla="*/ 268406 w 5066124"/>
              <a:gd name="connsiteY9" fmla="*/ 1096370 h 7615327"/>
              <a:gd name="connsiteX10" fmla="*/ 395785 w 5066124"/>
              <a:gd name="connsiteY10" fmla="*/ 1273791 h 7615327"/>
              <a:gd name="connsiteX11" fmla="*/ 336645 w 5066124"/>
              <a:gd name="connsiteY11" fmla="*/ 1364776 h 7615327"/>
              <a:gd name="connsiteX12" fmla="*/ 432179 w 5066124"/>
              <a:gd name="connsiteY12" fmla="*/ 1514901 h 7615327"/>
              <a:gd name="connsiteX13" fmla="*/ 423081 w 5066124"/>
              <a:gd name="connsiteY13" fmla="*/ 1646830 h 7615327"/>
              <a:gd name="connsiteX14" fmla="*/ 368490 w 5066124"/>
              <a:gd name="connsiteY14" fmla="*/ 1851546 h 7615327"/>
              <a:gd name="connsiteX15" fmla="*/ 300251 w 5066124"/>
              <a:gd name="connsiteY15" fmla="*/ 2452047 h 7615327"/>
              <a:gd name="connsiteX16" fmla="*/ 93291 w 5066124"/>
              <a:gd name="connsiteY16" fmla="*/ 3431634 h 7615327"/>
              <a:gd name="connsiteX17" fmla="*/ 256129 w 5066124"/>
              <a:gd name="connsiteY17" fmla="*/ 4408664 h 7615327"/>
              <a:gd name="connsiteX18" fmla="*/ 456546 w 5066124"/>
              <a:gd name="connsiteY18" fmla="*/ 4057935 h 7615327"/>
              <a:gd name="connsiteX19" fmla="*/ 606858 w 5066124"/>
              <a:gd name="connsiteY19" fmla="*/ 4634132 h 7615327"/>
              <a:gd name="connsiteX20" fmla="*/ 1195581 w 5066124"/>
              <a:gd name="connsiteY20" fmla="*/ 4446242 h 7615327"/>
              <a:gd name="connsiteX21" fmla="*/ 1308316 w 5066124"/>
              <a:gd name="connsiteY21" fmla="*/ 4220773 h 7615327"/>
              <a:gd name="connsiteX22" fmla="*/ 1471154 w 5066124"/>
              <a:gd name="connsiteY22" fmla="*/ 4158143 h 7615327"/>
              <a:gd name="connsiteX23" fmla="*/ 1934617 w 5066124"/>
              <a:gd name="connsiteY23" fmla="*/ 4208247 h 7615327"/>
              <a:gd name="connsiteX24" fmla="*/ 2135034 w 5066124"/>
              <a:gd name="connsiteY24" fmla="*/ 4796971 h 7615327"/>
              <a:gd name="connsiteX25" fmla="*/ 1696623 w 5066124"/>
              <a:gd name="connsiteY25" fmla="*/ 4834549 h 7615327"/>
              <a:gd name="connsiteX26" fmla="*/ 1295790 w 5066124"/>
              <a:gd name="connsiteY26" fmla="*/ 5185277 h 7615327"/>
              <a:gd name="connsiteX27" fmla="*/ 1746727 w 5066124"/>
              <a:gd name="connsiteY27" fmla="*/ 5260434 h 7615327"/>
              <a:gd name="connsiteX28" fmla="*/ 2084929 w 5066124"/>
              <a:gd name="connsiteY28" fmla="*/ 5924313 h 7615327"/>
              <a:gd name="connsiteX29" fmla="*/ 1546310 w 5066124"/>
              <a:gd name="connsiteY29" fmla="*/ 6224938 h 7615327"/>
              <a:gd name="connsiteX30" fmla="*/ 1633992 w 5066124"/>
              <a:gd name="connsiteY30" fmla="*/ 6337672 h 7615327"/>
              <a:gd name="connsiteX31" fmla="*/ 2310398 w 5066124"/>
              <a:gd name="connsiteY31" fmla="*/ 6199886 h 7615327"/>
              <a:gd name="connsiteX32" fmla="*/ 2322924 w 5066124"/>
              <a:gd name="connsiteY32" fmla="*/ 5949365 h 7615327"/>
              <a:gd name="connsiteX33" fmla="*/ 3149642 w 5066124"/>
              <a:gd name="connsiteY33" fmla="*/ 6087150 h 7615327"/>
              <a:gd name="connsiteX34" fmla="*/ 3362584 w 5066124"/>
              <a:gd name="connsiteY34" fmla="*/ 6437879 h 7615327"/>
              <a:gd name="connsiteX35" fmla="*/ 4452349 w 5066124"/>
              <a:gd name="connsiteY35" fmla="*/ 7151863 h 7615327"/>
              <a:gd name="connsiteX36" fmla="*/ 5066124 w 5066124"/>
              <a:gd name="connsiteY36" fmla="*/ 7615327 h 7615327"/>
              <a:gd name="connsiteX0" fmla="*/ 1839644 w 5066124"/>
              <a:gd name="connsiteY0" fmla="*/ 841488 h 7615327"/>
              <a:gd name="connsiteX1" fmla="*/ 1487606 w 5066124"/>
              <a:gd name="connsiteY1" fmla="*/ 304801 h 7615327"/>
              <a:gd name="connsiteX2" fmla="*/ 878006 w 5066124"/>
              <a:gd name="connsiteY2" fmla="*/ 0 h 7615327"/>
              <a:gd name="connsiteX3" fmla="*/ 509517 w 5066124"/>
              <a:gd name="connsiteY3" fmla="*/ 54591 h 7615327"/>
              <a:gd name="connsiteX4" fmla="*/ 450376 w 5066124"/>
              <a:gd name="connsiteY4" fmla="*/ 118280 h 7615327"/>
              <a:gd name="connsiteX5" fmla="*/ 0 w 5066124"/>
              <a:gd name="connsiteY5" fmla="*/ 195618 h 7615327"/>
              <a:gd name="connsiteX6" fmla="*/ 40943 w 5066124"/>
              <a:gd name="connsiteY6" fmla="*/ 655092 h 7615327"/>
              <a:gd name="connsiteX7" fmla="*/ 0 w 5066124"/>
              <a:gd name="connsiteY7" fmla="*/ 918949 h 7615327"/>
              <a:gd name="connsiteX8" fmla="*/ 204717 w 5066124"/>
              <a:gd name="connsiteY8" fmla="*/ 964441 h 7615327"/>
              <a:gd name="connsiteX9" fmla="*/ 268406 w 5066124"/>
              <a:gd name="connsiteY9" fmla="*/ 1096370 h 7615327"/>
              <a:gd name="connsiteX10" fmla="*/ 395785 w 5066124"/>
              <a:gd name="connsiteY10" fmla="*/ 1273791 h 7615327"/>
              <a:gd name="connsiteX11" fmla="*/ 336645 w 5066124"/>
              <a:gd name="connsiteY11" fmla="*/ 1364776 h 7615327"/>
              <a:gd name="connsiteX12" fmla="*/ 432179 w 5066124"/>
              <a:gd name="connsiteY12" fmla="*/ 1514901 h 7615327"/>
              <a:gd name="connsiteX13" fmla="*/ 423081 w 5066124"/>
              <a:gd name="connsiteY13" fmla="*/ 1646830 h 7615327"/>
              <a:gd name="connsiteX14" fmla="*/ 368490 w 5066124"/>
              <a:gd name="connsiteY14" fmla="*/ 1851546 h 7615327"/>
              <a:gd name="connsiteX15" fmla="*/ 441278 w 5066124"/>
              <a:gd name="connsiteY15" fmla="*/ 2060812 h 7615327"/>
              <a:gd name="connsiteX16" fmla="*/ 300251 w 5066124"/>
              <a:gd name="connsiteY16" fmla="*/ 2452047 h 7615327"/>
              <a:gd name="connsiteX17" fmla="*/ 93291 w 5066124"/>
              <a:gd name="connsiteY17" fmla="*/ 3431634 h 7615327"/>
              <a:gd name="connsiteX18" fmla="*/ 256129 w 5066124"/>
              <a:gd name="connsiteY18" fmla="*/ 4408664 h 7615327"/>
              <a:gd name="connsiteX19" fmla="*/ 456546 w 5066124"/>
              <a:gd name="connsiteY19" fmla="*/ 4057935 h 7615327"/>
              <a:gd name="connsiteX20" fmla="*/ 606858 w 5066124"/>
              <a:gd name="connsiteY20" fmla="*/ 4634132 h 7615327"/>
              <a:gd name="connsiteX21" fmla="*/ 1195581 w 5066124"/>
              <a:gd name="connsiteY21" fmla="*/ 4446242 h 7615327"/>
              <a:gd name="connsiteX22" fmla="*/ 1308316 w 5066124"/>
              <a:gd name="connsiteY22" fmla="*/ 4220773 h 7615327"/>
              <a:gd name="connsiteX23" fmla="*/ 1471154 w 5066124"/>
              <a:gd name="connsiteY23" fmla="*/ 4158143 h 7615327"/>
              <a:gd name="connsiteX24" fmla="*/ 1934617 w 5066124"/>
              <a:gd name="connsiteY24" fmla="*/ 4208247 h 7615327"/>
              <a:gd name="connsiteX25" fmla="*/ 2135034 w 5066124"/>
              <a:gd name="connsiteY25" fmla="*/ 4796971 h 7615327"/>
              <a:gd name="connsiteX26" fmla="*/ 1696623 w 5066124"/>
              <a:gd name="connsiteY26" fmla="*/ 4834549 h 7615327"/>
              <a:gd name="connsiteX27" fmla="*/ 1295790 w 5066124"/>
              <a:gd name="connsiteY27" fmla="*/ 5185277 h 7615327"/>
              <a:gd name="connsiteX28" fmla="*/ 1746727 w 5066124"/>
              <a:gd name="connsiteY28" fmla="*/ 5260434 h 7615327"/>
              <a:gd name="connsiteX29" fmla="*/ 2084929 w 5066124"/>
              <a:gd name="connsiteY29" fmla="*/ 5924313 h 7615327"/>
              <a:gd name="connsiteX30" fmla="*/ 1546310 w 5066124"/>
              <a:gd name="connsiteY30" fmla="*/ 6224938 h 7615327"/>
              <a:gd name="connsiteX31" fmla="*/ 1633992 w 5066124"/>
              <a:gd name="connsiteY31" fmla="*/ 6337672 h 7615327"/>
              <a:gd name="connsiteX32" fmla="*/ 2310398 w 5066124"/>
              <a:gd name="connsiteY32" fmla="*/ 6199886 h 7615327"/>
              <a:gd name="connsiteX33" fmla="*/ 2322924 w 5066124"/>
              <a:gd name="connsiteY33" fmla="*/ 5949365 h 7615327"/>
              <a:gd name="connsiteX34" fmla="*/ 3149642 w 5066124"/>
              <a:gd name="connsiteY34" fmla="*/ 6087150 h 7615327"/>
              <a:gd name="connsiteX35" fmla="*/ 3362584 w 5066124"/>
              <a:gd name="connsiteY35" fmla="*/ 6437879 h 7615327"/>
              <a:gd name="connsiteX36" fmla="*/ 4452349 w 5066124"/>
              <a:gd name="connsiteY36" fmla="*/ 7151863 h 7615327"/>
              <a:gd name="connsiteX37" fmla="*/ 5066124 w 5066124"/>
              <a:gd name="connsiteY37" fmla="*/ 7615327 h 7615327"/>
              <a:gd name="connsiteX0" fmla="*/ 1839644 w 5066124"/>
              <a:gd name="connsiteY0" fmla="*/ 841488 h 7615327"/>
              <a:gd name="connsiteX1" fmla="*/ 1487606 w 5066124"/>
              <a:gd name="connsiteY1" fmla="*/ 304801 h 7615327"/>
              <a:gd name="connsiteX2" fmla="*/ 878006 w 5066124"/>
              <a:gd name="connsiteY2" fmla="*/ 0 h 7615327"/>
              <a:gd name="connsiteX3" fmla="*/ 509517 w 5066124"/>
              <a:gd name="connsiteY3" fmla="*/ 54591 h 7615327"/>
              <a:gd name="connsiteX4" fmla="*/ 450376 w 5066124"/>
              <a:gd name="connsiteY4" fmla="*/ 118280 h 7615327"/>
              <a:gd name="connsiteX5" fmla="*/ 0 w 5066124"/>
              <a:gd name="connsiteY5" fmla="*/ 195618 h 7615327"/>
              <a:gd name="connsiteX6" fmla="*/ 40943 w 5066124"/>
              <a:gd name="connsiteY6" fmla="*/ 655092 h 7615327"/>
              <a:gd name="connsiteX7" fmla="*/ 0 w 5066124"/>
              <a:gd name="connsiteY7" fmla="*/ 918949 h 7615327"/>
              <a:gd name="connsiteX8" fmla="*/ 204717 w 5066124"/>
              <a:gd name="connsiteY8" fmla="*/ 964441 h 7615327"/>
              <a:gd name="connsiteX9" fmla="*/ 268406 w 5066124"/>
              <a:gd name="connsiteY9" fmla="*/ 1096370 h 7615327"/>
              <a:gd name="connsiteX10" fmla="*/ 395785 w 5066124"/>
              <a:gd name="connsiteY10" fmla="*/ 1273791 h 7615327"/>
              <a:gd name="connsiteX11" fmla="*/ 336645 w 5066124"/>
              <a:gd name="connsiteY11" fmla="*/ 1364776 h 7615327"/>
              <a:gd name="connsiteX12" fmla="*/ 432179 w 5066124"/>
              <a:gd name="connsiteY12" fmla="*/ 1514901 h 7615327"/>
              <a:gd name="connsiteX13" fmla="*/ 423081 w 5066124"/>
              <a:gd name="connsiteY13" fmla="*/ 1646830 h 7615327"/>
              <a:gd name="connsiteX14" fmla="*/ 368490 w 5066124"/>
              <a:gd name="connsiteY14" fmla="*/ 1851546 h 7615327"/>
              <a:gd name="connsiteX15" fmla="*/ 441278 w 5066124"/>
              <a:gd name="connsiteY15" fmla="*/ 2060812 h 7615327"/>
              <a:gd name="connsiteX16" fmla="*/ 300251 w 5066124"/>
              <a:gd name="connsiteY16" fmla="*/ 2452047 h 7615327"/>
              <a:gd name="connsiteX17" fmla="*/ 93291 w 5066124"/>
              <a:gd name="connsiteY17" fmla="*/ 3431634 h 7615327"/>
              <a:gd name="connsiteX18" fmla="*/ 256129 w 5066124"/>
              <a:gd name="connsiteY18" fmla="*/ 4408664 h 7615327"/>
              <a:gd name="connsiteX19" fmla="*/ 456546 w 5066124"/>
              <a:gd name="connsiteY19" fmla="*/ 4057935 h 7615327"/>
              <a:gd name="connsiteX20" fmla="*/ 606858 w 5066124"/>
              <a:gd name="connsiteY20" fmla="*/ 4634132 h 7615327"/>
              <a:gd name="connsiteX21" fmla="*/ 1195581 w 5066124"/>
              <a:gd name="connsiteY21" fmla="*/ 4446242 h 7615327"/>
              <a:gd name="connsiteX22" fmla="*/ 1308316 w 5066124"/>
              <a:gd name="connsiteY22" fmla="*/ 4220773 h 7615327"/>
              <a:gd name="connsiteX23" fmla="*/ 1471154 w 5066124"/>
              <a:gd name="connsiteY23" fmla="*/ 4158143 h 7615327"/>
              <a:gd name="connsiteX24" fmla="*/ 1934617 w 5066124"/>
              <a:gd name="connsiteY24" fmla="*/ 4208247 h 7615327"/>
              <a:gd name="connsiteX25" fmla="*/ 2135034 w 5066124"/>
              <a:gd name="connsiteY25" fmla="*/ 4796971 h 7615327"/>
              <a:gd name="connsiteX26" fmla="*/ 1696623 w 5066124"/>
              <a:gd name="connsiteY26" fmla="*/ 4834549 h 7615327"/>
              <a:gd name="connsiteX27" fmla="*/ 1295790 w 5066124"/>
              <a:gd name="connsiteY27" fmla="*/ 5185277 h 7615327"/>
              <a:gd name="connsiteX28" fmla="*/ 1746727 w 5066124"/>
              <a:gd name="connsiteY28" fmla="*/ 5260434 h 7615327"/>
              <a:gd name="connsiteX29" fmla="*/ 2084929 w 5066124"/>
              <a:gd name="connsiteY29" fmla="*/ 5924313 h 7615327"/>
              <a:gd name="connsiteX30" fmla="*/ 1546310 w 5066124"/>
              <a:gd name="connsiteY30" fmla="*/ 6224938 h 7615327"/>
              <a:gd name="connsiteX31" fmla="*/ 1633992 w 5066124"/>
              <a:gd name="connsiteY31" fmla="*/ 6337672 h 7615327"/>
              <a:gd name="connsiteX32" fmla="*/ 2310398 w 5066124"/>
              <a:gd name="connsiteY32" fmla="*/ 6199886 h 7615327"/>
              <a:gd name="connsiteX33" fmla="*/ 2322924 w 5066124"/>
              <a:gd name="connsiteY33" fmla="*/ 5949365 h 7615327"/>
              <a:gd name="connsiteX34" fmla="*/ 3149642 w 5066124"/>
              <a:gd name="connsiteY34" fmla="*/ 6087150 h 7615327"/>
              <a:gd name="connsiteX35" fmla="*/ 3362584 w 5066124"/>
              <a:gd name="connsiteY35" fmla="*/ 6437879 h 7615327"/>
              <a:gd name="connsiteX36" fmla="*/ 4452349 w 5066124"/>
              <a:gd name="connsiteY36" fmla="*/ 7151863 h 7615327"/>
              <a:gd name="connsiteX37" fmla="*/ 5066124 w 5066124"/>
              <a:gd name="connsiteY37" fmla="*/ 7615327 h 7615327"/>
              <a:gd name="connsiteX0" fmla="*/ 1839644 w 5066124"/>
              <a:gd name="connsiteY0" fmla="*/ 841488 h 7615327"/>
              <a:gd name="connsiteX1" fmla="*/ 1487606 w 5066124"/>
              <a:gd name="connsiteY1" fmla="*/ 304801 h 7615327"/>
              <a:gd name="connsiteX2" fmla="*/ 878006 w 5066124"/>
              <a:gd name="connsiteY2" fmla="*/ 0 h 7615327"/>
              <a:gd name="connsiteX3" fmla="*/ 509517 w 5066124"/>
              <a:gd name="connsiteY3" fmla="*/ 54591 h 7615327"/>
              <a:gd name="connsiteX4" fmla="*/ 450376 w 5066124"/>
              <a:gd name="connsiteY4" fmla="*/ 118280 h 7615327"/>
              <a:gd name="connsiteX5" fmla="*/ 0 w 5066124"/>
              <a:gd name="connsiteY5" fmla="*/ 195618 h 7615327"/>
              <a:gd name="connsiteX6" fmla="*/ 40943 w 5066124"/>
              <a:gd name="connsiteY6" fmla="*/ 655092 h 7615327"/>
              <a:gd name="connsiteX7" fmla="*/ 0 w 5066124"/>
              <a:gd name="connsiteY7" fmla="*/ 918949 h 7615327"/>
              <a:gd name="connsiteX8" fmla="*/ 204717 w 5066124"/>
              <a:gd name="connsiteY8" fmla="*/ 964441 h 7615327"/>
              <a:gd name="connsiteX9" fmla="*/ 268406 w 5066124"/>
              <a:gd name="connsiteY9" fmla="*/ 1096370 h 7615327"/>
              <a:gd name="connsiteX10" fmla="*/ 395785 w 5066124"/>
              <a:gd name="connsiteY10" fmla="*/ 1273791 h 7615327"/>
              <a:gd name="connsiteX11" fmla="*/ 336645 w 5066124"/>
              <a:gd name="connsiteY11" fmla="*/ 1364776 h 7615327"/>
              <a:gd name="connsiteX12" fmla="*/ 432179 w 5066124"/>
              <a:gd name="connsiteY12" fmla="*/ 1514901 h 7615327"/>
              <a:gd name="connsiteX13" fmla="*/ 423081 w 5066124"/>
              <a:gd name="connsiteY13" fmla="*/ 1646830 h 7615327"/>
              <a:gd name="connsiteX14" fmla="*/ 368490 w 5066124"/>
              <a:gd name="connsiteY14" fmla="*/ 1851546 h 7615327"/>
              <a:gd name="connsiteX15" fmla="*/ 441278 w 5066124"/>
              <a:gd name="connsiteY15" fmla="*/ 2060812 h 7615327"/>
              <a:gd name="connsiteX16" fmla="*/ 300251 w 5066124"/>
              <a:gd name="connsiteY16" fmla="*/ 2452047 h 7615327"/>
              <a:gd name="connsiteX17" fmla="*/ 93291 w 5066124"/>
              <a:gd name="connsiteY17" fmla="*/ 3431634 h 7615327"/>
              <a:gd name="connsiteX18" fmla="*/ 256129 w 5066124"/>
              <a:gd name="connsiteY18" fmla="*/ 4408664 h 7615327"/>
              <a:gd name="connsiteX19" fmla="*/ 456546 w 5066124"/>
              <a:gd name="connsiteY19" fmla="*/ 4057935 h 7615327"/>
              <a:gd name="connsiteX20" fmla="*/ 606858 w 5066124"/>
              <a:gd name="connsiteY20" fmla="*/ 4634132 h 7615327"/>
              <a:gd name="connsiteX21" fmla="*/ 1195581 w 5066124"/>
              <a:gd name="connsiteY21" fmla="*/ 4446242 h 7615327"/>
              <a:gd name="connsiteX22" fmla="*/ 1308316 w 5066124"/>
              <a:gd name="connsiteY22" fmla="*/ 4220773 h 7615327"/>
              <a:gd name="connsiteX23" fmla="*/ 1471154 w 5066124"/>
              <a:gd name="connsiteY23" fmla="*/ 4158143 h 7615327"/>
              <a:gd name="connsiteX24" fmla="*/ 1934617 w 5066124"/>
              <a:gd name="connsiteY24" fmla="*/ 4208247 h 7615327"/>
              <a:gd name="connsiteX25" fmla="*/ 2135034 w 5066124"/>
              <a:gd name="connsiteY25" fmla="*/ 4796971 h 7615327"/>
              <a:gd name="connsiteX26" fmla="*/ 1696623 w 5066124"/>
              <a:gd name="connsiteY26" fmla="*/ 4834549 h 7615327"/>
              <a:gd name="connsiteX27" fmla="*/ 1295790 w 5066124"/>
              <a:gd name="connsiteY27" fmla="*/ 5185277 h 7615327"/>
              <a:gd name="connsiteX28" fmla="*/ 1746727 w 5066124"/>
              <a:gd name="connsiteY28" fmla="*/ 5260434 h 7615327"/>
              <a:gd name="connsiteX29" fmla="*/ 2084929 w 5066124"/>
              <a:gd name="connsiteY29" fmla="*/ 5924313 h 7615327"/>
              <a:gd name="connsiteX30" fmla="*/ 1546310 w 5066124"/>
              <a:gd name="connsiteY30" fmla="*/ 6224938 h 7615327"/>
              <a:gd name="connsiteX31" fmla="*/ 1633992 w 5066124"/>
              <a:gd name="connsiteY31" fmla="*/ 6337672 h 7615327"/>
              <a:gd name="connsiteX32" fmla="*/ 2310398 w 5066124"/>
              <a:gd name="connsiteY32" fmla="*/ 6199886 h 7615327"/>
              <a:gd name="connsiteX33" fmla="*/ 2322924 w 5066124"/>
              <a:gd name="connsiteY33" fmla="*/ 5949365 h 7615327"/>
              <a:gd name="connsiteX34" fmla="*/ 3149642 w 5066124"/>
              <a:gd name="connsiteY34" fmla="*/ 6087150 h 7615327"/>
              <a:gd name="connsiteX35" fmla="*/ 3362584 w 5066124"/>
              <a:gd name="connsiteY35" fmla="*/ 6437879 h 7615327"/>
              <a:gd name="connsiteX36" fmla="*/ 4452349 w 5066124"/>
              <a:gd name="connsiteY36" fmla="*/ 7151863 h 7615327"/>
              <a:gd name="connsiteX37" fmla="*/ 5066124 w 5066124"/>
              <a:gd name="connsiteY37" fmla="*/ 7615327 h 7615327"/>
              <a:gd name="connsiteX0" fmla="*/ 4450915 w 5066124"/>
              <a:gd name="connsiteY0" fmla="*/ 1614861 h 7615327"/>
              <a:gd name="connsiteX1" fmla="*/ 1487606 w 5066124"/>
              <a:gd name="connsiteY1" fmla="*/ 304801 h 7615327"/>
              <a:gd name="connsiteX2" fmla="*/ 878006 w 5066124"/>
              <a:gd name="connsiteY2" fmla="*/ 0 h 7615327"/>
              <a:gd name="connsiteX3" fmla="*/ 509517 w 5066124"/>
              <a:gd name="connsiteY3" fmla="*/ 54591 h 7615327"/>
              <a:gd name="connsiteX4" fmla="*/ 450376 w 5066124"/>
              <a:gd name="connsiteY4" fmla="*/ 118280 h 7615327"/>
              <a:gd name="connsiteX5" fmla="*/ 0 w 5066124"/>
              <a:gd name="connsiteY5" fmla="*/ 195618 h 7615327"/>
              <a:gd name="connsiteX6" fmla="*/ 40943 w 5066124"/>
              <a:gd name="connsiteY6" fmla="*/ 655092 h 7615327"/>
              <a:gd name="connsiteX7" fmla="*/ 0 w 5066124"/>
              <a:gd name="connsiteY7" fmla="*/ 918949 h 7615327"/>
              <a:gd name="connsiteX8" fmla="*/ 204717 w 5066124"/>
              <a:gd name="connsiteY8" fmla="*/ 964441 h 7615327"/>
              <a:gd name="connsiteX9" fmla="*/ 268406 w 5066124"/>
              <a:gd name="connsiteY9" fmla="*/ 1096370 h 7615327"/>
              <a:gd name="connsiteX10" fmla="*/ 395785 w 5066124"/>
              <a:gd name="connsiteY10" fmla="*/ 1273791 h 7615327"/>
              <a:gd name="connsiteX11" fmla="*/ 336645 w 5066124"/>
              <a:gd name="connsiteY11" fmla="*/ 1364776 h 7615327"/>
              <a:gd name="connsiteX12" fmla="*/ 432179 w 5066124"/>
              <a:gd name="connsiteY12" fmla="*/ 1514901 h 7615327"/>
              <a:gd name="connsiteX13" fmla="*/ 423081 w 5066124"/>
              <a:gd name="connsiteY13" fmla="*/ 1646830 h 7615327"/>
              <a:gd name="connsiteX14" fmla="*/ 368490 w 5066124"/>
              <a:gd name="connsiteY14" fmla="*/ 1851546 h 7615327"/>
              <a:gd name="connsiteX15" fmla="*/ 441278 w 5066124"/>
              <a:gd name="connsiteY15" fmla="*/ 2060812 h 7615327"/>
              <a:gd name="connsiteX16" fmla="*/ 300251 w 5066124"/>
              <a:gd name="connsiteY16" fmla="*/ 2452047 h 7615327"/>
              <a:gd name="connsiteX17" fmla="*/ 93291 w 5066124"/>
              <a:gd name="connsiteY17" fmla="*/ 3431634 h 7615327"/>
              <a:gd name="connsiteX18" fmla="*/ 256129 w 5066124"/>
              <a:gd name="connsiteY18" fmla="*/ 4408664 h 7615327"/>
              <a:gd name="connsiteX19" fmla="*/ 456546 w 5066124"/>
              <a:gd name="connsiteY19" fmla="*/ 4057935 h 7615327"/>
              <a:gd name="connsiteX20" fmla="*/ 606858 w 5066124"/>
              <a:gd name="connsiteY20" fmla="*/ 4634132 h 7615327"/>
              <a:gd name="connsiteX21" fmla="*/ 1195581 w 5066124"/>
              <a:gd name="connsiteY21" fmla="*/ 4446242 h 7615327"/>
              <a:gd name="connsiteX22" fmla="*/ 1308316 w 5066124"/>
              <a:gd name="connsiteY22" fmla="*/ 4220773 h 7615327"/>
              <a:gd name="connsiteX23" fmla="*/ 1471154 w 5066124"/>
              <a:gd name="connsiteY23" fmla="*/ 4158143 h 7615327"/>
              <a:gd name="connsiteX24" fmla="*/ 1934617 w 5066124"/>
              <a:gd name="connsiteY24" fmla="*/ 4208247 h 7615327"/>
              <a:gd name="connsiteX25" fmla="*/ 2135034 w 5066124"/>
              <a:gd name="connsiteY25" fmla="*/ 4796971 h 7615327"/>
              <a:gd name="connsiteX26" fmla="*/ 1696623 w 5066124"/>
              <a:gd name="connsiteY26" fmla="*/ 4834549 h 7615327"/>
              <a:gd name="connsiteX27" fmla="*/ 1295790 w 5066124"/>
              <a:gd name="connsiteY27" fmla="*/ 5185277 h 7615327"/>
              <a:gd name="connsiteX28" fmla="*/ 1746727 w 5066124"/>
              <a:gd name="connsiteY28" fmla="*/ 5260434 h 7615327"/>
              <a:gd name="connsiteX29" fmla="*/ 2084929 w 5066124"/>
              <a:gd name="connsiteY29" fmla="*/ 5924313 h 7615327"/>
              <a:gd name="connsiteX30" fmla="*/ 1546310 w 5066124"/>
              <a:gd name="connsiteY30" fmla="*/ 6224938 h 7615327"/>
              <a:gd name="connsiteX31" fmla="*/ 1633992 w 5066124"/>
              <a:gd name="connsiteY31" fmla="*/ 6337672 h 7615327"/>
              <a:gd name="connsiteX32" fmla="*/ 2310398 w 5066124"/>
              <a:gd name="connsiteY32" fmla="*/ 6199886 h 7615327"/>
              <a:gd name="connsiteX33" fmla="*/ 2322924 w 5066124"/>
              <a:gd name="connsiteY33" fmla="*/ 5949365 h 7615327"/>
              <a:gd name="connsiteX34" fmla="*/ 3149642 w 5066124"/>
              <a:gd name="connsiteY34" fmla="*/ 6087150 h 7615327"/>
              <a:gd name="connsiteX35" fmla="*/ 3362584 w 5066124"/>
              <a:gd name="connsiteY35" fmla="*/ 6437879 h 7615327"/>
              <a:gd name="connsiteX36" fmla="*/ 4452349 w 5066124"/>
              <a:gd name="connsiteY36" fmla="*/ 7151863 h 7615327"/>
              <a:gd name="connsiteX37" fmla="*/ 5066124 w 5066124"/>
              <a:gd name="connsiteY37" fmla="*/ 7615327 h 7615327"/>
              <a:gd name="connsiteX0" fmla="*/ 4450915 w 5066124"/>
              <a:gd name="connsiteY0" fmla="*/ 1614861 h 7615327"/>
              <a:gd name="connsiteX1" fmla="*/ 4180764 w 5066124"/>
              <a:gd name="connsiteY1" fmla="*/ 645994 h 7615327"/>
              <a:gd name="connsiteX2" fmla="*/ 1487606 w 5066124"/>
              <a:gd name="connsiteY2" fmla="*/ 304801 h 7615327"/>
              <a:gd name="connsiteX3" fmla="*/ 878006 w 5066124"/>
              <a:gd name="connsiteY3" fmla="*/ 0 h 7615327"/>
              <a:gd name="connsiteX4" fmla="*/ 509517 w 5066124"/>
              <a:gd name="connsiteY4" fmla="*/ 54591 h 7615327"/>
              <a:gd name="connsiteX5" fmla="*/ 450376 w 5066124"/>
              <a:gd name="connsiteY5" fmla="*/ 118280 h 7615327"/>
              <a:gd name="connsiteX6" fmla="*/ 0 w 5066124"/>
              <a:gd name="connsiteY6" fmla="*/ 195618 h 7615327"/>
              <a:gd name="connsiteX7" fmla="*/ 40943 w 5066124"/>
              <a:gd name="connsiteY7" fmla="*/ 655092 h 7615327"/>
              <a:gd name="connsiteX8" fmla="*/ 0 w 5066124"/>
              <a:gd name="connsiteY8" fmla="*/ 918949 h 7615327"/>
              <a:gd name="connsiteX9" fmla="*/ 204717 w 5066124"/>
              <a:gd name="connsiteY9" fmla="*/ 964441 h 7615327"/>
              <a:gd name="connsiteX10" fmla="*/ 268406 w 5066124"/>
              <a:gd name="connsiteY10" fmla="*/ 1096370 h 7615327"/>
              <a:gd name="connsiteX11" fmla="*/ 395785 w 5066124"/>
              <a:gd name="connsiteY11" fmla="*/ 1273791 h 7615327"/>
              <a:gd name="connsiteX12" fmla="*/ 336645 w 5066124"/>
              <a:gd name="connsiteY12" fmla="*/ 1364776 h 7615327"/>
              <a:gd name="connsiteX13" fmla="*/ 432179 w 5066124"/>
              <a:gd name="connsiteY13" fmla="*/ 1514901 h 7615327"/>
              <a:gd name="connsiteX14" fmla="*/ 423081 w 5066124"/>
              <a:gd name="connsiteY14" fmla="*/ 1646830 h 7615327"/>
              <a:gd name="connsiteX15" fmla="*/ 368490 w 5066124"/>
              <a:gd name="connsiteY15" fmla="*/ 1851546 h 7615327"/>
              <a:gd name="connsiteX16" fmla="*/ 441278 w 5066124"/>
              <a:gd name="connsiteY16" fmla="*/ 2060812 h 7615327"/>
              <a:gd name="connsiteX17" fmla="*/ 300251 w 5066124"/>
              <a:gd name="connsiteY17" fmla="*/ 2452047 h 7615327"/>
              <a:gd name="connsiteX18" fmla="*/ 93291 w 5066124"/>
              <a:gd name="connsiteY18" fmla="*/ 3431634 h 7615327"/>
              <a:gd name="connsiteX19" fmla="*/ 256129 w 5066124"/>
              <a:gd name="connsiteY19" fmla="*/ 4408664 h 7615327"/>
              <a:gd name="connsiteX20" fmla="*/ 456546 w 5066124"/>
              <a:gd name="connsiteY20" fmla="*/ 4057935 h 7615327"/>
              <a:gd name="connsiteX21" fmla="*/ 606858 w 5066124"/>
              <a:gd name="connsiteY21" fmla="*/ 4634132 h 7615327"/>
              <a:gd name="connsiteX22" fmla="*/ 1195581 w 5066124"/>
              <a:gd name="connsiteY22" fmla="*/ 4446242 h 7615327"/>
              <a:gd name="connsiteX23" fmla="*/ 1308316 w 5066124"/>
              <a:gd name="connsiteY23" fmla="*/ 4220773 h 7615327"/>
              <a:gd name="connsiteX24" fmla="*/ 1471154 w 5066124"/>
              <a:gd name="connsiteY24" fmla="*/ 4158143 h 7615327"/>
              <a:gd name="connsiteX25" fmla="*/ 1934617 w 5066124"/>
              <a:gd name="connsiteY25" fmla="*/ 4208247 h 7615327"/>
              <a:gd name="connsiteX26" fmla="*/ 2135034 w 5066124"/>
              <a:gd name="connsiteY26" fmla="*/ 4796971 h 7615327"/>
              <a:gd name="connsiteX27" fmla="*/ 1696623 w 5066124"/>
              <a:gd name="connsiteY27" fmla="*/ 4834549 h 7615327"/>
              <a:gd name="connsiteX28" fmla="*/ 1295790 w 5066124"/>
              <a:gd name="connsiteY28" fmla="*/ 5185277 h 7615327"/>
              <a:gd name="connsiteX29" fmla="*/ 1746727 w 5066124"/>
              <a:gd name="connsiteY29" fmla="*/ 5260434 h 7615327"/>
              <a:gd name="connsiteX30" fmla="*/ 2084929 w 5066124"/>
              <a:gd name="connsiteY30" fmla="*/ 5924313 h 7615327"/>
              <a:gd name="connsiteX31" fmla="*/ 1546310 w 5066124"/>
              <a:gd name="connsiteY31" fmla="*/ 6224938 h 7615327"/>
              <a:gd name="connsiteX32" fmla="*/ 1633992 w 5066124"/>
              <a:gd name="connsiteY32" fmla="*/ 6337672 h 7615327"/>
              <a:gd name="connsiteX33" fmla="*/ 2310398 w 5066124"/>
              <a:gd name="connsiteY33" fmla="*/ 6199886 h 7615327"/>
              <a:gd name="connsiteX34" fmla="*/ 2322924 w 5066124"/>
              <a:gd name="connsiteY34" fmla="*/ 5949365 h 7615327"/>
              <a:gd name="connsiteX35" fmla="*/ 3149642 w 5066124"/>
              <a:gd name="connsiteY35" fmla="*/ 6087150 h 7615327"/>
              <a:gd name="connsiteX36" fmla="*/ 3362584 w 5066124"/>
              <a:gd name="connsiteY36" fmla="*/ 6437879 h 7615327"/>
              <a:gd name="connsiteX37" fmla="*/ 4452349 w 5066124"/>
              <a:gd name="connsiteY37" fmla="*/ 7151863 h 7615327"/>
              <a:gd name="connsiteX38" fmla="*/ 5066124 w 5066124"/>
              <a:gd name="connsiteY38" fmla="*/ 7615327 h 7615327"/>
              <a:gd name="connsiteX0" fmla="*/ 4450915 w 5066124"/>
              <a:gd name="connsiteY0" fmla="*/ 1614861 h 7615327"/>
              <a:gd name="connsiteX1" fmla="*/ 4180764 w 5066124"/>
              <a:gd name="connsiteY1" fmla="*/ 645994 h 7615327"/>
              <a:gd name="connsiteX2" fmla="*/ 1487606 w 5066124"/>
              <a:gd name="connsiteY2" fmla="*/ 304801 h 7615327"/>
              <a:gd name="connsiteX3" fmla="*/ 878006 w 5066124"/>
              <a:gd name="connsiteY3" fmla="*/ 0 h 7615327"/>
              <a:gd name="connsiteX4" fmla="*/ 509517 w 5066124"/>
              <a:gd name="connsiteY4" fmla="*/ 54591 h 7615327"/>
              <a:gd name="connsiteX5" fmla="*/ 450376 w 5066124"/>
              <a:gd name="connsiteY5" fmla="*/ 118280 h 7615327"/>
              <a:gd name="connsiteX6" fmla="*/ 0 w 5066124"/>
              <a:gd name="connsiteY6" fmla="*/ 195618 h 7615327"/>
              <a:gd name="connsiteX7" fmla="*/ 40943 w 5066124"/>
              <a:gd name="connsiteY7" fmla="*/ 655092 h 7615327"/>
              <a:gd name="connsiteX8" fmla="*/ 0 w 5066124"/>
              <a:gd name="connsiteY8" fmla="*/ 918949 h 7615327"/>
              <a:gd name="connsiteX9" fmla="*/ 204717 w 5066124"/>
              <a:gd name="connsiteY9" fmla="*/ 964441 h 7615327"/>
              <a:gd name="connsiteX10" fmla="*/ 268406 w 5066124"/>
              <a:gd name="connsiteY10" fmla="*/ 1096370 h 7615327"/>
              <a:gd name="connsiteX11" fmla="*/ 395785 w 5066124"/>
              <a:gd name="connsiteY11" fmla="*/ 1273791 h 7615327"/>
              <a:gd name="connsiteX12" fmla="*/ 336645 w 5066124"/>
              <a:gd name="connsiteY12" fmla="*/ 1364776 h 7615327"/>
              <a:gd name="connsiteX13" fmla="*/ 432179 w 5066124"/>
              <a:gd name="connsiteY13" fmla="*/ 1514901 h 7615327"/>
              <a:gd name="connsiteX14" fmla="*/ 423081 w 5066124"/>
              <a:gd name="connsiteY14" fmla="*/ 1646830 h 7615327"/>
              <a:gd name="connsiteX15" fmla="*/ 368490 w 5066124"/>
              <a:gd name="connsiteY15" fmla="*/ 1851546 h 7615327"/>
              <a:gd name="connsiteX16" fmla="*/ 441278 w 5066124"/>
              <a:gd name="connsiteY16" fmla="*/ 2060812 h 7615327"/>
              <a:gd name="connsiteX17" fmla="*/ 300251 w 5066124"/>
              <a:gd name="connsiteY17" fmla="*/ 2452047 h 7615327"/>
              <a:gd name="connsiteX18" fmla="*/ 93291 w 5066124"/>
              <a:gd name="connsiteY18" fmla="*/ 3431634 h 7615327"/>
              <a:gd name="connsiteX19" fmla="*/ 256129 w 5066124"/>
              <a:gd name="connsiteY19" fmla="*/ 4408664 h 7615327"/>
              <a:gd name="connsiteX20" fmla="*/ 456546 w 5066124"/>
              <a:gd name="connsiteY20" fmla="*/ 4057935 h 7615327"/>
              <a:gd name="connsiteX21" fmla="*/ 606858 w 5066124"/>
              <a:gd name="connsiteY21" fmla="*/ 4634132 h 7615327"/>
              <a:gd name="connsiteX22" fmla="*/ 1195581 w 5066124"/>
              <a:gd name="connsiteY22" fmla="*/ 4446242 h 7615327"/>
              <a:gd name="connsiteX23" fmla="*/ 1308316 w 5066124"/>
              <a:gd name="connsiteY23" fmla="*/ 4220773 h 7615327"/>
              <a:gd name="connsiteX24" fmla="*/ 1471154 w 5066124"/>
              <a:gd name="connsiteY24" fmla="*/ 4158143 h 7615327"/>
              <a:gd name="connsiteX25" fmla="*/ 1934617 w 5066124"/>
              <a:gd name="connsiteY25" fmla="*/ 4208247 h 7615327"/>
              <a:gd name="connsiteX26" fmla="*/ 2135034 w 5066124"/>
              <a:gd name="connsiteY26" fmla="*/ 4796971 h 7615327"/>
              <a:gd name="connsiteX27" fmla="*/ 1696623 w 5066124"/>
              <a:gd name="connsiteY27" fmla="*/ 4834549 h 7615327"/>
              <a:gd name="connsiteX28" fmla="*/ 1295790 w 5066124"/>
              <a:gd name="connsiteY28" fmla="*/ 5185277 h 7615327"/>
              <a:gd name="connsiteX29" fmla="*/ 1746727 w 5066124"/>
              <a:gd name="connsiteY29" fmla="*/ 5260434 h 7615327"/>
              <a:gd name="connsiteX30" fmla="*/ 2084929 w 5066124"/>
              <a:gd name="connsiteY30" fmla="*/ 5924313 h 7615327"/>
              <a:gd name="connsiteX31" fmla="*/ 1546310 w 5066124"/>
              <a:gd name="connsiteY31" fmla="*/ 6224938 h 7615327"/>
              <a:gd name="connsiteX32" fmla="*/ 1633992 w 5066124"/>
              <a:gd name="connsiteY32" fmla="*/ 6337672 h 7615327"/>
              <a:gd name="connsiteX33" fmla="*/ 2310398 w 5066124"/>
              <a:gd name="connsiteY33" fmla="*/ 6199886 h 7615327"/>
              <a:gd name="connsiteX34" fmla="*/ 2322924 w 5066124"/>
              <a:gd name="connsiteY34" fmla="*/ 5949365 h 7615327"/>
              <a:gd name="connsiteX35" fmla="*/ 3149642 w 5066124"/>
              <a:gd name="connsiteY35" fmla="*/ 6087150 h 7615327"/>
              <a:gd name="connsiteX36" fmla="*/ 3362584 w 5066124"/>
              <a:gd name="connsiteY36" fmla="*/ 6437879 h 7615327"/>
              <a:gd name="connsiteX37" fmla="*/ 4452349 w 5066124"/>
              <a:gd name="connsiteY37" fmla="*/ 7151863 h 7615327"/>
              <a:gd name="connsiteX38" fmla="*/ 5066124 w 5066124"/>
              <a:gd name="connsiteY38" fmla="*/ 7615327 h 7615327"/>
              <a:gd name="connsiteX0" fmla="*/ 4450915 w 5066124"/>
              <a:gd name="connsiteY0" fmla="*/ 1924211 h 7924677"/>
              <a:gd name="connsiteX1" fmla="*/ 4180764 w 5066124"/>
              <a:gd name="connsiteY1" fmla="*/ 955344 h 7924677"/>
              <a:gd name="connsiteX2" fmla="*/ 4249003 w 5066124"/>
              <a:gd name="connsiteY2" fmla="*/ 0 h 7924677"/>
              <a:gd name="connsiteX3" fmla="*/ 1487606 w 5066124"/>
              <a:gd name="connsiteY3" fmla="*/ 614151 h 7924677"/>
              <a:gd name="connsiteX4" fmla="*/ 878006 w 5066124"/>
              <a:gd name="connsiteY4" fmla="*/ 309350 h 7924677"/>
              <a:gd name="connsiteX5" fmla="*/ 509517 w 5066124"/>
              <a:gd name="connsiteY5" fmla="*/ 363941 h 7924677"/>
              <a:gd name="connsiteX6" fmla="*/ 450376 w 5066124"/>
              <a:gd name="connsiteY6" fmla="*/ 427630 h 7924677"/>
              <a:gd name="connsiteX7" fmla="*/ 0 w 5066124"/>
              <a:gd name="connsiteY7" fmla="*/ 504968 h 7924677"/>
              <a:gd name="connsiteX8" fmla="*/ 40943 w 5066124"/>
              <a:gd name="connsiteY8" fmla="*/ 964442 h 7924677"/>
              <a:gd name="connsiteX9" fmla="*/ 0 w 5066124"/>
              <a:gd name="connsiteY9" fmla="*/ 1228299 h 7924677"/>
              <a:gd name="connsiteX10" fmla="*/ 204717 w 5066124"/>
              <a:gd name="connsiteY10" fmla="*/ 1273791 h 7924677"/>
              <a:gd name="connsiteX11" fmla="*/ 268406 w 5066124"/>
              <a:gd name="connsiteY11" fmla="*/ 1405720 h 7924677"/>
              <a:gd name="connsiteX12" fmla="*/ 395785 w 5066124"/>
              <a:gd name="connsiteY12" fmla="*/ 1583141 h 7924677"/>
              <a:gd name="connsiteX13" fmla="*/ 336645 w 5066124"/>
              <a:gd name="connsiteY13" fmla="*/ 1674126 h 7924677"/>
              <a:gd name="connsiteX14" fmla="*/ 432179 w 5066124"/>
              <a:gd name="connsiteY14" fmla="*/ 1824251 h 7924677"/>
              <a:gd name="connsiteX15" fmla="*/ 423081 w 5066124"/>
              <a:gd name="connsiteY15" fmla="*/ 1956180 h 7924677"/>
              <a:gd name="connsiteX16" fmla="*/ 368490 w 5066124"/>
              <a:gd name="connsiteY16" fmla="*/ 2160896 h 7924677"/>
              <a:gd name="connsiteX17" fmla="*/ 441278 w 5066124"/>
              <a:gd name="connsiteY17" fmla="*/ 2370162 h 7924677"/>
              <a:gd name="connsiteX18" fmla="*/ 300251 w 5066124"/>
              <a:gd name="connsiteY18" fmla="*/ 2761397 h 7924677"/>
              <a:gd name="connsiteX19" fmla="*/ 93291 w 5066124"/>
              <a:gd name="connsiteY19" fmla="*/ 3740984 h 7924677"/>
              <a:gd name="connsiteX20" fmla="*/ 256129 w 5066124"/>
              <a:gd name="connsiteY20" fmla="*/ 4718014 h 7924677"/>
              <a:gd name="connsiteX21" fmla="*/ 456546 w 5066124"/>
              <a:gd name="connsiteY21" fmla="*/ 4367285 h 7924677"/>
              <a:gd name="connsiteX22" fmla="*/ 606858 w 5066124"/>
              <a:gd name="connsiteY22" fmla="*/ 4943482 h 7924677"/>
              <a:gd name="connsiteX23" fmla="*/ 1195581 w 5066124"/>
              <a:gd name="connsiteY23" fmla="*/ 4755592 h 7924677"/>
              <a:gd name="connsiteX24" fmla="*/ 1308316 w 5066124"/>
              <a:gd name="connsiteY24" fmla="*/ 4530123 h 7924677"/>
              <a:gd name="connsiteX25" fmla="*/ 1471154 w 5066124"/>
              <a:gd name="connsiteY25" fmla="*/ 4467493 h 7924677"/>
              <a:gd name="connsiteX26" fmla="*/ 1934617 w 5066124"/>
              <a:gd name="connsiteY26" fmla="*/ 4517597 h 7924677"/>
              <a:gd name="connsiteX27" fmla="*/ 2135034 w 5066124"/>
              <a:gd name="connsiteY27" fmla="*/ 5106321 h 7924677"/>
              <a:gd name="connsiteX28" fmla="*/ 1696623 w 5066124"/>
              <a:gd name="connsiteY28" fmla="*/ 5143899 h 7924677"/>
              <a:gd name="connsiteX29" fmla="*/ 1295790 w 5066124"/>
              <a:gd name="connsiteY29" fmla="*/ 5494627 h 7924677"/>
              <a:gd name="connsiteX30" fmla="*/ 1746727 w 5066124"/>
              <a:gd name="connsiteY30" fmla="*/ 5569784 h 7924677"/>
              <a:gd name="connsiteX31" fmla="*/ 2084929 w 5066124"/>
              <a:gd name="connsiteY31" fmla="*/ 6233663 h 7924677"/>
              <a:gd name="connsiteX32" fmla="*/ 1546310 w 5066124"/>
              <a:gd name="connsiteY32" fmla="*/ 6534288 h 7924677"/>
              <a:gd name="connsiteX33" fmla="*/ 1633992 w 5066124"/>
              <a:gd name="connsiteY33" fmla="*/ 6647022 h 7924677"/>
              <a:gd name="connsiteX34" fmla="*/ 2310398 w 5066124"/>
              <a:gd name="connsiteY34" fmla="*/ 6509236 h 7924677"/>
              <a:gd name="connsiteX35" fmla="*/ 2322924 w 5066124"/>
              <a:gd name="connsiteY35" fmla="*/ 6258715 h 7924677"/>
              <a:gd name="connsiteX36" fmla="*/ 3149642 w 5066124"/>
              <a:gd name="connsiteY36" fmla="*/ 6396500 h 7924677"/>
              <a:gd name="connsiteX37" fmla="*/ 3362584 w 5066124"/>
              <a:gd name="connsiteY37" fmla="*/ 6747229 h 7924677"/>
              <a:gd name="connsiteX38" fmla="*/ 4452349 w 5066124"/>
              <a:gd name="connsiteY38" fmla="*/ 7461213 h 7924677"/>
              <a:gd name="connsiteX39" fmla="*/ 5066124 w 5066124"/>
              <a:gd name="connsiteY39" fmla="*/ 7924677 h 7924677"/>
              <a:gd name="connsiteX0" fmla="*/ 4450915 w 5066124"/>
              <a:gd name="connsiteY0" fmla="*/ 1924211 h 7924677"/>
              <a:gd name="connsiteX1" fmla="*/ 4180764 w 5066124"/>
              <a:gd name="connsiteY1" fmla="*/ 955344 h 7924677"/>
              <a:gd name="connsiteX2" fmla="*/ 4249003 w 5066124"/>
              <a:gd name="connsiteY2" fmla="*/ 0 h 7924677"/>
              <a:gd name="connsiteX3" fmla="*/ 1487606 w 5066124"/>
              <a:gd name="connsiteY3" fmla="*/ 614151 h 7924677"/>
              <a:gd name="connsiteX4" fmla="*/ 878006 w 5066124"/>
              <a:gd name="connsiteY4" fmla="*/ 309350 h 7924677"/>
              <a:gd name="connsiteX5" fmla="*/ 509517 w 5066124"/>
              <a:gd name="connsiteY5" fmla="*/ 363941 h 7924677"/>
              <a:gd name="connsiteX6" fmla="*/ 450376 w 5066124"/>
              <a:gd name="connsiteY6" fmla="*/ 427630 h 7924677"/>
              <a:gd name="connsiteX7" fmla="*/ 0 w 5066124"/>
              <a:gd name="connsiteY7" fmla="*/ 504968 h 7924677"/>
              <a:gd name="connsiteX8" fmla="*/ 40943 w 5066124"/>
              <a:gd name="connsiteY8" fmla="*/ 964442 h 7924677"/>
              <a:gd name="connsiteX9" fmla="*/ 0 w 5066124"/>
              <a:gd name="connsiteY9" fmla="*/ 1228299 h 7924677"/>
              <a:gd name="connsiteX10" fmla="*/ 204717 w 5066124"/>
              <a:gd name="connsiteY10" fmla="*/ 1273791 h 7924677"/>
              <a:gd name="connsiteX11" fmla="*/ 268406 w 5066124"/>
              <a:gd name="connsiteY11" fmla="*/ 1405720 h 7924677"/>
              <a:gd name="connsiteX12" fmla="*/ 395785 w 5066124"/>
              <a:gd name="connsiteY12" fmla="*/ 1583141 h 7924677"/>
              <a:gd name="connsiteX13" fmla="*/ 336645 w 5066124"/>
              <a:gd name="connsiteY13" fmla="*/ 1674126 h 7924677"/>
              <a:gd name="connsiteX14" fmla="*/ 432179 w 5066124"/>
              <a:gd name="connsiteY14" fmla="*/ 1824251 h 7924677"/>
              <a:gd name="connsiteX15" fmla="*/ 423081 w 5066124"/>
              <a:gd name="connsiteY15" fmla="*/ 1956180 h 7924677"/>
              <a:gd name="connsiteX16" fmla="*/ 368490 w 5066124"/>
              <a:gd name="connsiteY16" fmla="*/ 2160896 h 7924677"/>
              <a:gd name="connsiteX17" fmla="*/ 441278 w 5066124"/>
              <a:gd name="connsiteY17" fmla="*/ 2370162 h 7924677"/>
              <a:gd name="connsiteX18" fmla="*/ 300251 w 5066124"/>
              <a:gd name="connsiteY18" fmla="*/ 2761397 h 7924677"/>
              <a:gd name="connsiteX19" fmla="*/ 93291 w 5066124"/>
              <a:gd name="connsiteY19" fmla="*/ 3740984 h 7924677"/>
              <a:gd name="connsiteX20" fmla="*/ 256129 w 5066124"/>
              <a:gd name="connsiteY20" fmla="*/ 4718014 h 7924677"/>
              <a:gd name="connsiteX21" fmla="*/ 456546 w 5066124"/>
              <a:gd name="connsiteY21" fmla="*/ 4367285 h 7924677"/>
              <a:gd name="connsiteX22" fmla="*/ 606858 w 5066124"/>
              <a:gd name="connsiteY22" fmla="*/ 4943482 h 7924677"/>
              <a:gd name="connsiteX23" fmla="*/ 1195581 w 5066124"/>
              <a:gd name="connsiteY23" fmla="*/ 4755592 h 7924677"/>
              <a:gd name="connsiteX24" fmla="*/ 1308316 w 5066124"/>
              <a:gd name="connsiteY24" fmla="*/ 4530123 h 7924677"/>
              <a:gd name="connsiteX25" fmla="*/ 1471154 w 5066124"/>
              <a:gd name="connsiteY25" fmla="*/ 4467493 h 7924677"/>
              <a:gd name="connsiteX26" fmla="*/ 1934617 w 5066124"/>
              <a:gd name="connsiteY26" fmla="*/ 4517597 h 7924677"/>
              <a:gd name="connsiteX27" fmla="*/ 2135034 w 5066124"/>
              <a:gd name="connsiteY27" fmla="*/ 5106321 h 7924677"/>
              <a:gd name="connsiteX28" fmla="*/ 1696623 w 5066124"/>
              <a:gd name="connsiteY28" fmla="*/ 5143899 h 7924677"/>
              <a:gd name="connsiteX29" fmla="*/ 1295790 w 5066124"/>
              <a:gd name="connsiteY29" fmla="*/ 5494627 h 7924677"/>
              <a:gd name="connsiteX30" fmla="*/ 1746727 w 5066124"/>
              <a:gd name="connsiteY30" fmla="*/ 5569784 h 7924677"/>
              <a:gd name="connsiteX31" fmla="*/ 2084929 w 5066124"/>
              <a:gd name="connsiteY31" fmla="*/ 6233663 h 7924677"/>
              <a:gd name="connsiteX32" fmla="*/ 1546310 w 5066124"/>
              <a:gd name="connsiteY32" fmla="*/ 6534288 h 7924677"/>
              <a:gd name="connsiteX33" fmla="*/ 1633992 w 5066124"/>
              <a:gd name="connsiteY33" fmla="*/ 6647022 h 7924677"/>
              <a:gd name="connsiteX34" fmla="*/ 2310398 w 5066124"/>
              <a:gd name="connsiteY34" fmla="*/ 6509236 h 7924677"/>
              <a:gd name="connsiteX35" fmla="*/ 2322924 w 5066124"/>
              <a:gd name="connsiteY35" fmla="*/ 6258715 h 7924677"/>
              <a:gd name="connsiteX36" fmla="*/ 3149642 w 5066124"/>
              <a:gd name="connsiteY36" fmla="*/ 6396500 h 7924677"/>
              <a:gd name="connsiteX37" fmla="*/ 3362584 w 5066124"/>
              <a:gd name="connsiteY37" fmla="*/ 6747229 h 7924677"/>
              <a:gd name="connsiteX38" fmla="*/ 4452349 w 5066124"/>
              <a:gd name="connsiteY38" fmla="*/ 7461213 h 7924677"/>
              <a:gd name="connsiteX39" fmla="*/ 5066124 w 5066124"/>
              <a:gd name="connsiteY39" fmla="*/ 7924677 h 7924677"/>
              <a:gd name="connsiteX0" fmla="*/ 4450915 w 5066124"/>
              <a:gd name="connsiteY0" fmla="*/ 1915113 h 7915579"/>
              <a:gd name="connsiteX1" fmla="*/ 4180764 w 5066124"/>
              <a:gd name="connsiteY1" fmla="*/ 946246 h 7915579"/>
              <a:gd name="connsiteX2" fmla="*/ 4280847 w 5066124"/>
              <a:gd name="connsiteY2" fmla="*/ 0 h 7915579"/>
              <a:gd name="connsiteX3" fmla="*/ 1487606 w 5066124"/>
              <a:gd name="connsiteY3" fmla="*/ 605053 h 7915579"/>
              <a:gd name="connsiteX4" fmla="*/ 878006 w 5066124"/>
              <a:gd name="connsiteY4" fmla="*/ 300252 h 7915579"/>
              <a:gd name="connsiteX5" fmla="*/ 509517 w 5066124"/>
              <a:gd name="connsiteY5" fmla="*/ 354843 h 7915579"/>
              <a:gd name="connsiteX6" fmla="*/ 450376 w 5066124"/>
              <a:gd name="connsiteY6" fmla="*/ 418532 h 7915579"/>
              <a:gd name="connsiteX7" fmla="*/ 0 w 5066124"/>
              <a:gd name="connsiteY7" fmla="*/ 495870 h 7915579"/>
              <a:gd name="connsiteX8" fmla="*/ 40943 w 5066124"/>
              <a:gd name="connsiteY8" fmla="*/ 955344 h 7915579"/>
              <a:gd name="connsiteX9" fmla="*/ 0 w 5066124"/>
              <a:gd name="connsiteY9" fmla="*/ 1219201 h 7915579"/>
              <a:gd name="connsiteX10" fmla="*/ 204717 w 5066124"/>
              <a:gd name="connsiteY10" fmla="*/ 1264693 h 7915579"/>
              <a:gd name="connsiteX11" fmla="*/ 268406 w 5066124"/>
              <a:gd name="connsiteY11" fmla="*/ 1396622 h 7915579"/>
              <a:gd name="connsiteX12" fmla="*/ 395785 w 5066124"/>
              <a:gd name="connsiteY12" fmla="*/ 1574043 h 7915579"/>
              <a:gd name="connsiteX13" fmla="*/ 336645 w 5066124"/>
              <a:gd name="connsiteY13" fmla="*/ 1665028 h 7915579"/>
              <a:gd name="connsiteX14" fmla="*/ 432179 w 5066124"/>
              <a:gd name="connsiteY14" fmla="*/ 1815153 h 7915579"/>
              <a:gd name="connsiteX15" fmla="*/ 423081 w 5066124"/>
              <a:gd name="connsiteY15" fmla="*/ 1947082 h 7915579"/>
              <a:gd name="connsiteX16" fmla="*/ 368490 w 5066124"/>
              <a:gd name="connsiteY16" fmla="*/ 2151798 h 7915579"/>
              <a:gd name="connsiteX17" fmla="*/ 441278 w 5066124"/>
              <a:gd name="connsiteY17" fmla="*/ 2361064 h 7915579"/>
              <a:gd name="connsiteX18" fmla="*/ 300251 w 5066124"/>
              <a:gd name="connsiteY18" fmla="*/ 2752299 h 7915579"/>
              <a:gd name="connsiteX19" fmla="*/ 93291 w 5066124"/>
              <a:gd name="connsiteY19" fmla="*/ 3731886 h 7915579"/>
              <a:gd name="connsiteX20" fmla="*/ 256129 w 5066124"/>
              <a:gd name="connsiteY20" fmla="*/ 4708916 h 7915579"/>
              <a:gd name="connsiteX21" fmla="*/ 456546 w 5066124"/>
              <a:gd name="connsiteY21" fmla="*/ 4358187 h 7915579"/>
              <a:gd name="connsiteX22" fmla="*/ 606858 w 5066124"/>
              <a:gd name="connsiteY22" fmla="*/ 4934384 h 7915579"/>
              <a:gd name="connsiteX23" fmla="*/ 1195581 w 5066124"/>
              <a:gd name="connsiteY23" fmla="*/ 4746494 h 7915579"/>
              <a:gd name="connsiteX24" fmla="*/ 1308316 w 5066124"/>
              <a:gd name="connsiteY24" fmla="*/ 4521025 h 7915579"/>
              <a:gd name="connsiteX25" fmla="*/ 1471154 w 5066124"/>
              <a:gd name="connsiteY25" fmla="*/ 4458395 h 7915579"/>
              <a:gd name="connsiteX26" fmla="*/ 1934617 w 5066124"/>
              <a:gd name="connsiteY26" fmla="*/ 4508499 h 7915579"/>
              <a:gd name="connsiteX27" fmla="*/ 2135034 w 5066124"/>
              <a:gd name="connsiteY27" fmla="*/ 5097223 h 7915579"/>
              <a:gd name="connsiteX28" fmla="*/ 1696623 w 5066124"/>
              <a:gd name="connsiteY28" fmla="*/ 5134801 h 7915579"/>
              <a:gd name="connsiteX29" fmla="*/ 1295790 w 5066124"/>
              <a:gd name="connsiteY29" fmla="*/ 5485529 h 7915579"/>
              <a:gd name="connsiteX30" fmla="*/ 1746727 w 5066124"/>
              <a:gd name="connsiteY30" fmla="*/ 5560686 h 7915579"/>
              <a:gd name="connsiteX31" fmla="*/ 2084929 w 5066124"/>
              <a:gd name="connsiteY31" fmla="*/ 6224565 h 7915579"/>
              <a:gd name="connsiteX32" fmla="*/ 1546310 w 5066124"/>
              <a:gd name="connsiteY32" fmla="*/ 6525190 h 7915579"/>
              <a:gd name="connsiteX33" fmla="*/ 1633992 w 5066124"/>
              <a:gd name="connsiteY33" fmla="*/ 6637924 h 7915579"/>
              <a:gd name="connsiteX34" fmla="*/ 2310398 w 5066124"/>
              <a:gd name="connsiteY34" fmla="*/ 6500138 h 7915579"/>
              <a:gd name="connsiteX35" fmla="*/ 2322924 w 5066124"/>
              <a:gd name="connsiteY35" fmla="*/ 6249617 h 7915579"/>
              <a:gd name="connsiteX36" fmla="*/ 3149642 w 5066124"/>
              <a:gd name="connsiteY36" fmla="*/ 6387402 h 7915579"/>
              <a:gd name="connsiteX37" fmla="*/ 3362584 w 5066124"/>
              <a:gd name="connsiteY37" fmla="*/ 6738131 h 7915579"/>
              <a:gd name="connsiteX38" fmla="*/ 4452349 w 5066124"/>
              <a:gd name="connsiteY38" fmla="*/ 7452115 h 7915579"/>
              <a:gd name="connsiteX39" fmla="*/ 5066124 w 5066124"/>
              <a:gd name="connsiteY39" fmla="*/ 7915579 h 7915579"/>
              <a:gd name="connsiteX0" fmla="*/ 4450915 w 5066124"/>
              <a:gd name="connsiteY0" fmla="*/ 2346646 h 8347112"/>
              <a:gd name="connsiteX1" fmla="*/ 4180764 w 5066124"/>
              <a:gd name="connsiteY1" fmla="*/ 1377779 h 8347112"/>
              <a:gd name="connsiteX2" fmla="*/ 4280847 w 5066124"/>
              <a:gd name="connsiteY2" fmla="*/ 431533 h 8347112"/>
              <a:gd name="connsiteX3" fmla="*/ 3339152 w 5066124"/>
              <a:gd name="connsiteY3" fmla="*/ 3904 h 8347112"/>
              <a:gd name="connsiteX4" fmla="*/ 1487606 w 5066124"/>
              <a:gd name="connsiteY4" fmla="*/ 1036586 h 8347112"/>
              <a:gd name="connsiteX5" fmla="*/ 878006 w 5066124"/>
              <a:gd name="connsiteY5" fmla="*/ 731785 h 8347112"/>
              <a:gd name="connsiteX6" fmla="*/ 509517 w 5066124"/>
              <a:gd name="connsiteY6" fmla="*/ 786376 h 8347112"/>
              <a:gd name="connsiteX7" fmla="*/ 450376 w 5066124"/>
              <a:gd name="connsiteY7" fmla="*/ 850065 h 8347112"/>
              <a:gd name="connsiteX8" fmla="*/ 0 w 5066124"/>
              <a:gd name="connsiteY8" fmla="*/ 927403 h 8347112"/>
              <a:gd name="connsiteX9" fmla="*/ 40943 w 5066124"/>
              <a:gd name="connsiteY9" fmla="*/ 1386877 h 8347112"/>
              <a:gd name="connsiteX10" fmla="*/ 0 w 5066124"/>
              <a:gd name="connsiteY10" fmla="*/ 1650734 h 8347112"/>
              <a:gd name="connsiteX11" fmla="*/ 204717 w 5066124"/>
              <a:gd name="connsiteY11" fmla="*/ 1696226 h 8347112"/>
              <a:gd name="connsiteX12" fmla="*/ 268406 w 5066124"/>
              <a:gd name="connsiteY12" fmla="*/ 1828155 h 8347112"/>
              <a:gd name="connsiteX13" fmla="*/ 395785 w 5066124"/>
              <a:gd name="connsiteY13" fmla="*/ 2005576 h 8347112"/>
              <a:gd name="connsiteX14" fmla="*/ 336645 w 5066124"/>
              <a:gd name="connsiteY14" fmla="*/ 2096561 h 8347112"/>
              <a:gd name="connsiteX15" fmla="*/ 432179 w 5066124"/>
              <a:gd name="connsiteY15" fmla="*/ 2246686 h 8347112"/>
              <a:gd name="connsiteX16" fmla="*/ 423081 w 5066124"/>
              <a:gd name="connsiteY16" fmla="*/ 2378615 h 8347112"/>
              <a:gd name="connsiteX17" fmla="*/ 368490 w 5066124"/>
              <a:gd name="connsiteY17" fmla="*/ 2583331 h 8347112"/>
              <a:gd name="connsiteX18" fmla="*/ 441278 w 5066124"/>
              <a:gd name="connsiteY18" fmla="*/ 2792597 h 8347112"/>
              <a:gd name="connsiteX19" fmla="*/ 300251 w 5066124"/>
              <a:gd name="connsiteY19" fmla="*/ 3183832 h 8347112"/>
              <a:gd name="connsiteX20" fmla="*/ 93291 w 5066124"/>
              <a:gd name="connsiteY20" fmla="*/ 4163419 h 8347112"/>
              <a:gd name="connsiteX21" fmla="*/ 256129 w 5066124"/>
              <a:gd name="connsiteY21" fmla="*/ 5140449 h 8347112"/>
              <a:gd name="connsiteX22" fmla="*/ 456546 w 5066124"/>
              <a:gd name="connsiteY22" fmla="*/ 4789720 h 8347112"/>
              <a:gd name="connsiteX23" fmla="*/ 606858 w 5066124"/>
              <a:gd name="connsiteY23" fmla="*/ 5365917 h 8347112"/>
              <a:gd name="connsiteX24" fmla="*/ 1195581 w 5066124"/>
              <a:gd name="connsiteY24" fmla="*/ 5178027 h 8347112"/>
              <a:gd name="connsiteX25" fmla="*/ 1308316 w 5066124"/>
              <a:gd name="connsiteY25" fmla="*/ 4952558 h 8347112"/>
              <a:gd name="connsiteX26" fmla="*/ 1471154 w 5066124"/>
              <a:gd name="connsiteY26" fmla="*/ 4889928 h 8347112"/>
              <a:gd name="connsiteX27" fmla="*/ 1934617 w 5066124"/>
              <a:gd name="connsiteY27" fmla="*/ 4940032 h 8347112"/>
              <a:gd name="connsiteX28" fmla="*/ 2135034 w 5066124"/>
              <a:gd name="connsiteY28" fmla="*/ 5528756 h 8347112"/>
              <a:gd name="connsiteX29" fmla="*/ 1696623 w 5066124"/>
              <a:gd name="connsiteY29" fmla="*/ 5566334 h 8347112"/>
              <a:gd name="connsiteX30" fmla="*/ 1295790 w 5066124"/>
              <a:gd name="connsiteY30" fmla="*/ 5917062 h 8347112"/>
              <a:gd name="connsiteX31" fmla="*/ 1746727 w 5066124"/>
              <a:gd name="connsiteY31" fmla="*/ 5992219 h 8347112"/>
              <a:gd name="connsiteX32" fmla="*/ 2084929 w 5066124"/>
              <a:gd name="connsiteY32" fmla="*/ 6656098 h 8347112"/>
              <a:gd name="connsiteX33" fmla="*/ 1546310 w 5066124"/>
              <a:gd name="connsiteY33" fmla="*/ 6956723 h 8347112"/>
              <a:gd name="connsiteX34" fmla="*/ 1633992 w 5066124"/>
              <a:gd name="connsiteY34" fmla="*/ 7069457 h 8347112"/>
              <a:gd name="connsiteX35" fmla="*/ 2310398 w 5066124"/>
              <a:gd name="connsiteY35" fmla="*/ 6931671 h 8347112"/>
              <a:gd name="connsiteX36" fmla="*/ 2322924 w 5066124"/>
              <a:gd name="connsiteY36" fmla="*/ 6681150 h 8347112"/>
              <a:gd name="connsiteX37" fmla="*/ 3149642 w 5066124"/>
              <a:gd name="connsiteY37" fmla="*/ 6818935 h 8347112"/>
              <a:gd name="connsiteX38" fmla="*/ 3362584 w 5066124"/>
              <a:gd name="connsiteY38" fmla="*/ 7169664 h 8347112"/>
              <a:gd name="connsiteX39" fmla="*/ 4452349 w 5066124"/>
              <a:gd name="connsiteY39" fmla="*/ 7883648 h 8347112"/>
              <a:gd name="connsiteX40" fmla="*/ 5066124 w 5066124"/>
              <a:gd name="connsiteY40" fmla="*/ 8347112 h 8347112"/>
              <a:gd name="connsiteX0" fmla="*/ 4450915 w 5066124"/>
              <a:gd name="connsiteY0" fmla="*/ 2342742 h 8343208"/>
              <a:gd name="connsiteX1" fmla="*/ 4180764 w 5066124"/>
              <a:gd name="connsiteY1" fmla="*/ 1373875 h 8343208"/>
              <a:gd name="connsiteX2" fmla="*/ 4280847 w 5066124"/>
              <a:gd name="connsiteY2" fmla="*/ 427629 h 8343208"/>
              <a:gd name="connsiteX3" fmla="*/ 3339152 w 5066124"/>
              <a:gd name="connsiteY3" fmla="*/ 0 h 8343208"/>
              <a:gd name="connsiteX4" fmla="*/ 1487606 w 5066124"/>
              <a:gd name="connsiteY4" fmla="*/ 1032682 h 8343208"/>
              <a:gd name="connsiteX5" fmla="*/ 878006 w 5066124"/>
              <a:gd name="connsiteY5" fmla="*/ 727881 h 8343208"/>
              <a:gd name="connsiteX6" fmla="*/ 509517 w 5066124"/>
              <a:gd name="connsiteY6" fmla="*/ 782472 h 8343208"/>
              <a:gd name="connsiteX7" fmla="*/ 450376 w 5066124"/>
              <a:gd name="connsiteY7" fmla="*/ 846161 h 8343208"/>
              <a:gd name="connsiteX8" fmla="*/ 0 w 5066124"/>
              <a:gd name="connsiteY8" fmla="*/ 923499 h 8343208"/>
              <a:gd name="connsiteX9" fmla="*/ 40943 w 5066124"/>
              <a:gd name="connsiteY9" fmla="*/ 1382973 h 8343208"/>
              <a:gd name="connsiteX10" fmla="*/ 0 w 5066124"/>
              <a:gd name="connsiteY10" fmla="*/ 1646830 h 8343208"/>
              <a:gd name="connsiteX11" fmla="*/ 204717 w 5066124"/>
              <a:gd name="connsiteY11" fmla="*/ 1692322 h 8343208"/>
              <a:gd name="connsiteX12" fmla="*/ 268406 w 5066124"/>
              <a:gd name="connsiteY12" fmla="*/ 1824251 h 8343208"/>
              <a:gd name="connsiteX13" fmla="*/ 395785 w 5066124"/>
              <a:gd name="connsiteY13" fmla="*/ 2001672 h 8343208"/>
              <a:gd name="connsiteX14" fmla="*/ 336645 w 5066124"/>
              <a:gd name="connsiteY14" fmla="*/ 2092657 h 8343208"/>
              <a:gd name="connsiteX15" fmla="*/ 432179 w 5066124"/>
              <a:gd name="connsiteY15" fmla="*/ 2242782 h 8343208"/>
              <a:gd name="connsiteX16" fmla="*/ 423081 w 5066124"/>
              <a:gd name="connsiteY16" fmla="*/ 2374711 h 8343208"/>
              <a:gd name="connsiteX17" fmla="*/ 368490 w 5066124"/>
              <a:gd name="connsiteY17" fmla="*/ 2579427 h 8343208"/>
              <a:gd name="connsiteX18" fmla="*/ 441278 w 5066124"/>
              <a:gd name="connsiteY18" fmla="*/ 2788693 h 8343208"/>
              <a:gd name="connsiteX19" fmla="*/ 300251 w 5066124"/>
              <a:gd name="connsiteY19" fmla="*/ 3179928 h 8343208"/>
              <a:gd name="connsiteX20" fmla="*/ 93291 w 5066124"/>
              <a:gd name="connsiteY20" fmla="*/ 4159515 h 8343208"/>
              <a:gd name="connsiteX21" fmla="*/ 256129 w 5066124"/>
              <a:gd name="connsiteY21" fmla="*/ 5136545 h 8343208"/>
              <a:gd name="connsiteX22" fmla="*/ 456546 w 5066124"/>
              <a:gd name="connsiteY22" fmla="*/ 4785816 h 8343208"/>
              <a:gd name="connsiteX23" fmla="*/ 606858 w 5066124"/>
              <a:gd name="connsiteY23" fmla="*/ 5362013 h 8343208"/>
              <a:gd name="connsiteX24" fmla="*/ 1195581 w 5066124"/>
              <a:gd name="connsiteY24" fmla="*/ 5174123 h 8343208"/>
              <a:gd name="connsiteX25" fmla="*/ 1308316 w 5066124"/>
              <a:gd name="connsiteY25" fmla="*/ 4948654 h 8343208"/>
              <a:gd name="connsiteX26" fmla="*/ 1471154 w 5066124"/>
              <a:gd name="connsiteY26" fmla="*/ 4886024 h 8343208"/>
              <a:gd name="connsiteX27" fmla="*/ 1934617 w 5066124"/>
              <a:gd name="connsiteY27" fmla="*/ 4936128 h 8343208"/>
              <a:gd name="connsiteX28" fmla="*/ 2135034 w 5066124"/>
              <a:gd name="connsiteY28" fmla="*/ 5524852 h 8343208"/>
              <a:gd name="connsiteX29" fmla="*/ 1696623 w 5066124"/>
              <a:gd name="connsiteY29" fmla="*/ 5562430 h 8343208"/>
              <a:gd name="connsiteX30" fmla="*/ 1295790 w 5066124"/>
              <a:gd name="connsiteY30" fmla="*/ 5913158 h 8343208"/>
              <a:gd name="connsiteX31" fmla="*/ 1746727 w 5066124"/>
              <a:gd name="connsiteY31" fmla="*/ 5988315 h 8343208"/>
              <a:gd name="connsiteX32" fmla="*/ 2084929 w 5066124"/>
              <a:gd name="connsiteY32" fmla="*/ 6652194 h 8343208"/>
              <a:gd name="connsiteX33" fmla="*/ 1546310 w 5066124"/>
              <a:gd name="connsiteY33" fmla="*/ 6952819 h 8343208"/>
              <a:gd name="connsiteX34" fmla="*/ 1633992 w 5066124"/>
              <a:gd name="connsiteY34" fmla="*/ 7065553 h 8343208"/>
              <a:gd name="connsiteX35" fmla="*/ 2310398 w 5066124"/>
              <a:gd name="connsiteY35" fmla="*/ 6927767 h 8343208"/>
              <a:gd name="connsiteX36" fmla="*/ 2322924 w 5066124"/>
              <a:gd name="connsiteY36" fmla="*/ 6677246 h 8343208"/>
              <a:gd name="connsiteX37" fmla="*/ 3149642 w 5066124"/>
              <a:gd name="connsiteY37" fmla="*/ 6815031 h 8343208"/>
              <a:gd name="connsiteX38" fmla="*/ 3362584 w 5066124"/>
              <a:gd name="connsiteY38" fmla="*/ 7165760 h 8343208"/>
              <a:gd name="connsiteX39" fmla="*/ 4452349 w 5066124"/>
              <a:gd name="connsiteY39" fmla="*/ 7879744 h 8343208"/>
              <a:gd name="connsiteX40" fmla="*/ 5066124 w 5066124"/>
              <a:gd name="connsiteY40" fmla="*/ 8343208 h 8343208"/>
              <a:gd name="connsiteX0" fmla="*/ 4450915 w 5066124"/>
              <a:gd name="connsiteY0" fmla="*/ 2342742 h 8343208"/>
              <a:gd name="connsiteX1" fmla="*/ 4180764 w 5066124"/>
              <a:gd name="connsiteY1" fmla="*/ 1373875 h 8343208"/>
              <a:gd name="connsiteX2" fmla="*/ 4280847 w 5066124"/>
              <a:gd name="connsiteY2" fmla="*/ 427629 h 8343208"/>
              <a:gd name="connsiteX3" fmla="*/ 3339152 w 5066124"/>
              <a:gd name="connsiteY3" fmla="*/ 0 h 8343208"/>
              <a:gd name="connsiteX4" fmla="*/ 2756848 w 5066124"/>
              <a:gd name="connsiteY4" fmla="*/ 45493 h 8343208"/>
              <a:gd name="connsiteX5" fmla="*/ 1487606 w 5066124"/>
              <a:gd name="connsiteY5" fmla="*/ 1032682 h 8343208"/>
              <a:gd name="connsiteX6" fmla="*/ 878006 w 5066124"/>
              <a:gd name="connsiteY6" fmla="*/ 727881 h 8343208"/>
              <a:gd name="connsiteX7" fmla="*/ 509517 w 5066124"/>
              <a:gd name="connsiteY7" fmla="*/ 782472 h 8343208"/>
              <a:gd name="connsiteX8" fmla="*/ 450376 w 5066124"/>
              <a:gd name="connsiteY8" fmla="*/ 846161 h 8343208"/>
              <a:gd name="connsiteX9" fmla="*/ 0 w 5066124"/>
              <a:gd name="connsiteY9" fmla="*/ 923499 h 8343208"/>
              <a:gd name="connsiteX10" fmla="*/ 40943 w 5066124"/>
              <a:gd name="connsiteY10" fmla="*/ 1382973 h 8343208"/>
              <a:gd name="connsiteX11" fmla="*/ 0 w 5066124"/>
              <a:gd name="connsiteY11" fmla="*/ 1646830 h 8343208"/>
              <a:gd name="connsiteX12" fmla="*/ 204717 w 5066124"/>
              <a:gd name="connsiteY12" fmla="*/ 1692322 h 8343208"/>
              <a:gd name="connsiteX13" fmla="*/ 268406 w 5066124"/>
              <a:gd name="connsiteY13" fmla="*/ 1824251 h 8343208"/>
              <a:gd name="connsiteX14" fmla="*/ 395785 w 5066124"/>
              <a:gd name="connsiteY14" fmla="*/ 2001672 h 8343208"/>
              <a:gd name="connsiteX15" fmla="*/ 336645 w 5066124"/>
              <a:gd name="connsiteY15" fmla="*/ 2092657 h 8343208"/>
              <a:gd name="connsiteX16" fmla="*/ 432179 w 5066124"/>
              <a:gd name="connsiteY16" fmla="*/ 2242782 h 8343208"/>
              <a:gd name="connsiteX17" fmla="*/ 423081 w 5066124"/>
              <a:gd name="connsiteY17" fmla="*/ 2374711 h 8343208"/>
              <a:gd name="connsiteX18" fmla="*/ 368490 w 5066124"/>
              <a:gd name="connsiteY18" fmla="*/ 2579427 h 8343208"/>
              <a:gd name="connsiteX19" fmla="*/ 441278 w 5066124"/>
              <a:gd name="connsiteY19" fmla="*/ 2788693 h 8343208"/>
              <a:gd name="connsiteX20" fmla="*/ 300251 w 5066124"/>
              <a:gd name="connsiteY20" fmla="*/ 3179928 h 8343208"/>
              <a:gd name="connsiteX21" fmla="*/ 93291 w 5066124"/>
              <a:gd name="connsiteY21" fmla="*/ 4159515 h 8343208"/>
              <a:gd name="connsiteX22" fmla="*/ 256129 w 5066124"/>
              <a:gd name="connsiteY22" fmla="*/ 5136545 h 8343208"/>
              <a:gd name="connsiteX23" fmla="*/ 456546 w 5066124"/>
              <a:gd name="connsiteY23" fmla="*/ 4785816 h 8343208"/>
              <a:gd name="connsiteX24" fmla="*/ 606858 w 5066124"/>
              <a:gd name="connsiteY24" fmla="*/ 5362013 h 8343208"/>
              <a:gd name="connsiteX25" fmla="*/ 1195581 w 5066124"/>
              <a:gd name="connsiteY25" fmla="*/ 5174123 h 8343208"/>
              <a:gd name="connsiteX26" fmla="*/ 1308316 w 5066124"/>
              <a:gd name="connsiteY26" fmla="*/ 4948654 h 8343208"/>
              <a:gd name="connsiteX27" fmla="*/ 1471154 w 5066124"/>
              <a:gd name="connsiteY27" fmla="*/ 4886024 h 8343208"/>
              <a:gd name="connsiteX28" fmla="*/ 1934617 w 5066124"/>
              <a:gd name="connsiteY28" fmla="*/ 4936128 h 8343208"/>
              <a:gd name="connsiteX29" fmla="*/ 2135034 w 5066124"/>
              <a:gd name="connsiteY29" fmla="*/ 5524852 h 8343208"/>
              <a:gd name="connsiteX30" fmla="*/ 1696623 w 5066124"/>
              <a:gd name="connsiteY30" fmla="*/ 5562430 h 8343208"/>
              <a:gd name="connsiteX31" fmla="*/ 1295790 w 5066124"/>
              <a:gd name="connsiteY31" fmla="*/ 5913158 h 8343208"/>
              <a:gd name="connsiteX32" fmla="*/ 1746727 w 5066124"/>
              <a:gd name="connsiteY32" fmla="*/ 5988315 h 8343208"/>
              <a:gd name="connsiteX33" fmla="*/ 2084929 w 5066124"/>
              <a:gd name="connsiteY33" fmla="*/ 6652194 h 8343208"/>
              <a:gd name="connsiteX34" fmla="*/ 1546310 w 5066124"/>
              <a:gd name="connsiteY34" fmla="*/ 6952819 h 8343208"/>
              <a:gd name="connsiteX35" fmla="*/ 1633992 w 5066124"/>
              <a:gd name="connsiteY35" fmla="*/ 7065553 h 8343208"/>
              <a:gd name="connsiteX36" fmla="*/ 2310398 w 5066124"/>
              <a:gd name="connsiteY36" fmla="*/ 6927767 h 8343208"/>
              <a:gd name="connsiteX37" fmla="*/ 2322924 w 5066124"/>
              <a:gd name="connsiteY37" fmla="*/ 6677246 h 8343208"/>
              <a:gd name="connsiteX38" fmla="*/ 3149642 w 5066124"/>
              <a:gd name="connsiteY38" fmla="*/ 6815031 h 8343208"/>
              <a:gd name="connsiteX39" fmla="*/ 3362584 w 5066124"/>
              <a:gd name="connsiteY39" fmla="*/ 7165760 h 8343208"/>
              <a:gd name="connsiteX40" fmla="*/ 4452349 w 5066124"/>
              <a:gd name="connsiteY40" fmla="*/ 7879744 h 8343208"/>
              <a:gd name="connsiteX41" fmla="*/ 5066124 w 5066124"/>
              <a:gd name="connsiteY41" fmla="*/ 8343208 h 8343208"/>
              <a:gd name="connsiteX0" fmla="*/ 4450915 w 5066124"/>
              <a:gd name="connsiteY0" fmla="*/ 2342742 h 8343208"/>
              <a:gd name="connsiteX1" fmla="*/ 4180764 w 5066124"/>
              <a:gd name="connsiteY1" fmla="*/ 1373875 h 8343208"/>
              <a:gd name="connsiteX2" fmla="*/ 4280847 w 5066124"/>
              <a:gd name="connsiteY2" fmla="*/ 427629 h 8343208"/>
              <a:gd name="connsiteX3" fmla="*/ 3339152 w 5066124"/>
              <a:gd name="connsiteY3" fmla="*/ 0 h 8343208"/>
              <a:gd name="connsiteX4" fmla="*/ 2756848 w 5066124"/>
              <a:gd name="connsiteY4" fmla="*/ 45493 h 8343208"/>
              <a:gd name="connsiteX5" fmla="*/ 1487606 w 5066124"/>
              <a:gd name="connsiteY5" fmla="*/ 1032682 h 8343208"/>
              <a:gd name="connsiteX6" fmla="*/ 878006 w 5066124"/>
              <a:gd name="connsiteY6" fmla="*/ 727881 h 8343208"/>
              <a:gd name="connsiteX7" fmla="*/ 509517 w 5066124"/>
              <a:gd name="connsiteY7" fmla="*/ 782472 h 8343208"/>
              <a:gd name="connsiteX8" fmla="*/ 450376 w 5066124"/>
              <a:gd name="connsiteY8" fmla="*/ 846161 h 8343208"/>
              <a:gd name="connsiteX9" fmla="*/ 0 w 5066124"/>
              <a:gd name="connsiteY9" fmla="*/ 923499 h 8343208"/>
              <a:gd name="connsiteX10" fmla="*/ 40943 w 5066124"/>
              <a:gd name="connsiteY10" fmla="*/ 1382973 h 8343208"/>
              <a:gd name="connsiteX11" fmla="*/ 0 w 5066124"/>
              <a:gd name="connsiteY11" fmla="*/ 1646830 h 8343208"/>
              <a:gd name="connsiteX12" fmla="*/ 204717 w 5066124"/>
              <a:gd name="connsiteY12" fmla="*/ 1692322 h 8343208"/>
              <a:gd name="connsiteX13" fmla="*/ 268406 w 5066124"/>
              <a:gd name="connsiteY13" fmla="*/ 1824251 h 8343208"/>
              <a:gd name="connsiteX14" fmla="*/ 395785 w 5066124"/>
              <a:gd name="connsiteY14" fmla="*/ 2001672 h 8343208"/>
              <a:gd name="connsiteX15" fmla="*/ 336645 w 5066124"/>
              <a:gd name="connsiteY15" fmla="*/ 2092657 h 8343208"/>
              <a:gd name="connsiteX16" fmla="*/ 432179 w 5066124"/>
              <a:gd name="connsiteY16" fmla="*/ 2242782 h 8343208"/>
              <a:gd name="connsiteX17" fmla="*/ 423081 w 5066124"/>
              <a:gd name="connsiteY17" fmla="*/ 2374711 h 8343208"/>
              <a:gd name="connsiteX18" fmla="*/ 368490 w 5066124"/>
              <a:gd name="connsiteY18" fmla="*/ 2579427 h 8343208"/>
              <a:gd name="connsiteX19" fmla="*/ 441278 w 5066124"/>
              <a:gd name="connsiteY19" fmla="*/ 2788693 h 8343208"/>
              <a:gd name="connsiteX20" fmla="*/ 300251 w 5066124"/>
              <a:gd name="connsiteY20" fmla="*/ 3179928 h 8343208"/>
              <a:gd name="connsiteX21" fmla="*/ 93291 w 5066124"/>
              <a:gd name="connsiteY21" fmla="*/ 4159515 h 8343208"/>
              <a:gd name="connsiteX22" fmla="*/ 256129 w 5066124"/>
              <a:gd name="connsiteY22" fmla="*/ 5136545 h 8343208"/>
              <a:gd name="connsiteX23" fmla="*/ 456546 w 5066124"/>
              <a:gd name="connsiteY23" fmla="*/ 4785816 h 8343208"/>
              <a:gd name="connsiteX24" fmla="*/ 606858 w 5066124"/>
              <a:gd name="connsiteY24" fmla="*/ 5362013 h 8343208"/>
              <a:gd name="connsiteX25" fmla="*/ 1195581 w 5066124"/>
              <a:gd name="connsiteY25" fmla="*/ 5174123 h 8343208"/>
              <a:gd name="connsiteX26" fmla="*/ 1308316 w 5066124"/>
              <a:gd name="connsiteY26" fmla="*/ 4948654 h 8343208"/>
              <a:gd name="connsiteX27" fmla="*/ 1471154 w 5066124"/>
              <a:gd name="connsiteY27" fmla="*/ 4886024 h 8343208"/>
              <a:gd name="connsiteX28" fmla="*/ 1934617 w 5066124"/>
              <a:gd name="connsiteY28" fmla="*/ 4936128 h 8343208"/>
              <a:gd name="connsiteX29" fmla="*/ 2135034 w 5066124"/>
              <a:gd name="connsiteY29" fmla="*/ 5524852 h 8343208"/>
              <a:gd name="connsiteX30" fmla="*/ 1696623 w 5066124"/>
              <a:gd name="connsiteY30" fmla="*/ 5562430 h 8343208"/>
              <a:gd name="connsiteX31" fmla="*/ 1295790 w 5066124"/>
              <a:gd name="connsiteY31" fmla="*/ 5913158 h 8343208"/>
              <a:gd name="connsiteX32" fmla="*/ 1746727 w 5066124"/>
              <a:gd name="connsiteY32" fmla="*/ 5988315 h 8343208"/>
              <a:gd name="connsiteX33" fmla="*/ 2084929 w 5066124"/>
              <a:gd name="connsiteY33" fmla="*/ 6652194 h 8343208"/>
              <a:gd name="connsiteX34" fmla="*/ 1546310 w 5066124"/>
              <a:gd name="connsiteY34" fmla="*/ 6952819 h 8343208"/>
              <a:gd name="connsiteX35" fmla="*/ 1633992 w 5066124"/>
              <a:gd name="connsiteY35" fmla="*/ 7065553 h 8343208"/>
              <a:gd name="connsiteX36" fmla="*/ 2310398 w 5066124"/>
              <a:gd name="connsiteY36" fmla="*/ 6927767 h 8343208"/>
              <a:gd name="connsiteX37" fmla="*/ 2322924 w 5066124"/>
              <a:gd name="connsiteY37" fmla="*/ 6677246 h 8343208"/>
              <a:gd name="connsiteX38" fmla="*/ 3149642 w 5066124"/>
              <a:gd name="connsiteY38" fmla="*/ 6815031 h 8343208"/>
              <a:gd name="connsiteX39" fmla="*/ 3362584 w 5066124"/>
              <a:gd name="connsiteY39" fmla="*/ 7165760 h 8343208"/>
              <a:gd name="connsiteX40" fmla="*/ 4452349 w 5066124"/>
              <a:gd name="connsiteY40" fmla="*/ 7879744 h 8343208"/>
              <a:gd name="connsiteX41" fmla="*/ 5066124 w 5066124"/>
              <a:gd name="connsiteY41" fmla="*/ 8343208 h 8343208"/>
              <a:gd name="connsiteX0" fmla="*/ 4450915 w 5066124"/>
              <a:gd name="connsiteY0" fmla="*/ 2342742 h 8343208"/>
              <a:gd name="connsiteX1" fmla="*/ 4180764 w 5066124"/>
              <a:gd name="connsiteY1" fmla="*/ 1373875 h 8343208"/>
              <a:gd name="connsiteX2" fmla="*/ 4280847 w 5066124"/>
              <a:gd name="connsiteY2" fmla="*/ 427629 h 8343208"/>
              <a:gd name="connsiteX3" fmla="*/ 3339152 w 5066124"/>
              <a:gd name="connsiteY3" fmla="*/ 0 h 8343208"/>
              <a:gd name="connsiteX4" fmla="*/ 2756848 w 5066124"/>
              <a:gd name="connsiteY4" fmla="*/ 45493 h 8343208"/>
              <a:gd name="connsiteX5" fmla="*/ 1951630 w 5066124"/>
              <a:gd name="connsiteY5" fmla="*/ 1342030 h 8343208"/>
              <a:gd name="connsiteX6" fmla="*/ 1487606 w 5066124"/>
              <a:gd name="connsiteY6" fmla="*/ 1032682 h 8343208"/>
              <a:gd name="connsiteX7" fmla="*/ 878006 w 5066124"/>
              <a:gd name="connsiteY7" fmla="*/ 727881 h 8343208"/>
              <a:gd name="connsiteX8" fmla="*/ 509517 w 5066124"/>
              <a:gd name="connsiteY8" fmla="*/ 782472 h 8343208"/>
              <a:gd name="connsiteX9" fmla="*/ 450376 w 5066124"/>
              <a:gd name="connsiteY9" fmla="*/ 846161 h 8343208"/>
              <a:gd name="connsiteX10" fmla="*/ 0 w 5066124"/>
              <a:gd name="connsiteY10" fmla="*/ 923499 h 8343208"/>
              <a:gd name="connsiteX11" fmla="*/ 40943 w 5066124"/>
              <a:gd name="connsiteY11" fmla="*/ 1382973 h 8343208"/>
              <a:gd name="connsiteX12" fmla="*/ 0 w 5066124"/>
              <a:gd name="connsiteY12" fmla="*/ 1646830 h 8343208"/>
              <a:gd name="connsiteX13" fmla="*/ 204717 w 5066124"/>
              <a:gd name="connsiteY13" fmla="*/ 1692322 h 8343208"/>
              <a:gd name="connsiteX14" fmla="*/ 268406 w 5066124"/>
              <a:gd name="connsiteY14" fmla="*/ 1824251 h 8343208"/>
              <a:gd name="connsiteX15" fmla="*/ 395785 w 5066124"/>
              <a:gd name="connsiteY15" fmla="*/ 2001672 h 8343208"/>
              <a:gd name="connsiteX16" fmla="*/ 336645 w 5066124"/>
              <a:gd name="connsiteY16" fmla="*/ 2092657 h 8343208"/>
              <a:gd name="connsiteX17" fmla="*/ 432179 w 5066124"/>
              <a:gd name="connsiteY17" fmla="*/ 2242782 h 8343208"/>
              <a:gd name="connsiteX18" fmla="*/ 423081 w 5066124"/>
              <a:gd name="connsiteY18" fmla="*/ 2374711 h 8343208"/>
              <a:gd name="connsiteX19" fmla="*/ 368490 w 5066124"/>
              <a:gd name="connsiteY19" fmla="*/ 2579427 h 8343208"/>
              <a:gd name="connsiteX20" fmla="*/ 441278 w 5066124"/>
              <a:gd name="connsiteY20" fmla="*/ 2788693 h 8343208"/>
              <a:gd name="connsiteX21" fmla="*/ 300251 w 5066124"/>
              <a:gd name="connsiteY21" fmla="*/ 3179928 h 8343208"/>
              <a:gd name="connsiteX22" fmla="*/ 93291 w 5066124"/>
              <a:gd name="connsiteY22" fmla="*/ 4159515 h 8343208"/>
              <a:gd name="connsiteX23" fmla="*/ 256129 w 5066124"/>
              <a:gd name="connsiteY23" fmla="*/ 5136545 h 8343208"/>
              <a:gd name="connsiteX24" fmla="*/ 456546 w 5066124"/>
              <a:gd name="connsiteY24" fmla="*/ 4785816 h 8343208"/>
              <a:gd name="connsiteX25" fmla="*/ 606858 w 5066124"/>
              <a:gd name="connsiteY25" fmla="*/ 5362013 h 8343208"/>
              <a:gd name="connsiteX26" fmla="*/ 1195581 w 5066124"/>
              <a:gd name="connsiteY26" fmla="*/ 5174123 h 8343208"/>
              <a:gd name="connsiteX27" fmla="*/ 1308316 w 5066124"/>
              <a:gd name="connsiteY27" fmla="*/ 4948654 h 8343208"/>
              <a:gd name="connsiteX28" fmla="*/ 1471154 w 5066124"/>
              <a:gd name="connsiteY28" fmla="*/ 4886024 h 8343208"/>
              <a:gd name="connsiteX29" fmla="*/ 1934617 w 5066124"/>
              <a:gd name="connsiteY29" fmla="*/ 4936128 h 8343208"/>
              <a:gd name="connsiteX30" fmla="*/ 2135034 w 5066124"/>
              <a:gd name="connsiteY30" fmla="*/ 5524852 h 8343208"/>
              <a:gd name="connsiteX31" fmla="*/ 1696623 w 5066124"/>
              <a:gd name="connsiteY31" fmla="*/ 5562430 h 8343208"/>
              <a:gd name="connsiteX32" fmla="*/ 1295790 w 5066124"/>
              <a:gd name="connsiteY32" fmla="*/ 5913158 h 8343208"/>
              <a:gd name="connsiteX33" fmla="*/ 1746727 w 5066124"/>
              <a:gd name="connsiteY33" fmla="*/ 5988315 h 8343208"/>
              <a:gd name="connsiteX34" fmla="*/ 2084929 w 5066124"/>
              <a:gd name="connsiteY34" fmla="*/ 6652194 h 8343208"/>
              <a:gd name="connsiteX35" fmla="*/ 1546310 w 5066124"/>
              <a:gd name="connsiteY35" fmla="*/ 6952819 h 8343208"/>
              <a:gd name="connsiteX36" fmla="*/ 1633992 w 5066124"/>
              <a:gd name="connsiteY36" fmla="*/ 7065553 h 8343208"/>
              <a:gd name="connsiteX37" fmla="*/ 2310398 w 5066124"/>
              <a:gd name="connsiteY37" fmla="*/ 6927767 h 8343208"/>
              <a:gd name="connsiteX38" fmla="*/ 2322924 w 5066124"/>
              <a:gd name="connsiteY38" fmla="*/ 6677246 h 8343208"/>
              <a:gd name="connsiteX39" fmla="*/ 3149642 w 5066124"/>
              <a:gd name="connsiteY39" fmla="*/ 6815031 h 8343208"/>
              <a:gd name="connsiteX40" fmla="*/ 3362584 w 5066124"/>
              <a:gd name="connsiteY40" fmla="*/ 7165760 h 8343208"/>
              <a:gd name="connsiteX41" fmla="*/ 4452349 w 5066124"/>
              <a:gd name="connsiteY41" fmla="*/ 7879744 h 8343208"/>
              <a:gd name="connsiteX42" fmla="*/ 5066124 w 5066124"/>
              <a:gd name="connsiteY42" fmla="*/ 8343208 h 8343208"/>
              <a:gd name="connsiteX0" fmla="*/ 4450915 w 5066124"/>
              <a:gd name="connsiteY0" fmla="*/ 2342742 h 8343208"/>
              <a:gd name="connsiteX1" fmla="*/ 4180764 w 5066124"/>
              <a:gd name="connsiteY1" fmla="*/ 1373875 h 8343208"/>
              <a:gd name="connsiteX2" fmla="*/ 4280847 w 5066124"/>
              <a:gd name="connsiteY2" fmla="*/ 427629 h 8343208"/>
              <a:gd name="connsiteX3" fmla="*/ 3339152 w 5066124"/>
              <a:gd name="connsiteY3" fmla="*/ 0 h 8343208"/>
              <a:gd name="connsiteX4" fmla="*/ 2756848 w 5066124"/>
              <a:gd name="connsiteY4" fmla="*/ 45493 h 8343208"/>
              <a:gd name="connsiteX5" fmla="*/ 1951630 w 5066124"/>
              <a:gd name="connsiteY5" fmla="*/ 1342030 h 8343208"/>
              <a:gd name="connsiteX6" fmla="*/ 1487606 w 5066124"/>
              <a:gd name="connsiteY6" fmla="*/ 1032682 h 8343208"/>
              <a:gd name="connsiteX7" fmla="*/ 878006 w 5066124"/>
              <a:gd name="connsiteY7" fmla="*/ 727881 h 8343208"/>
              <a:gd name="connsiteX8" fmla="*/ 509517 w 5066124"/>
              <a:gd name="connsiteY8" fmla="*/ 782472 h 8343208"/>
              <a:gd name="connsiteX9" fmla="*/ 450376 w 5066124"/>
              <a:gd name="connsiteY9" fmla="*/ 846161 h 8343208"/>
              <a:gd name="connsiteX10" fmla="*/ 0 w 5066124"/>
              <a:gd name="connsiteY10" fmla="*/ 923499 h 8343208"/>
              <a:gd name="connsiteX11" fmla="*/ 40943 w 5066124"/>
              <a:gd name="connsiteY11" fmla="*/ 1382973 h 8343208"/>
              <a:gd name="connsiteX12" fmla="*/ 0 w 5066124"/>
              <a:gd name="connsiteY12" fmla="*/ 1646830 h 8343208"/>
              <a:gd name="connsiteX13" fmla="*/ 204717 w 5066124"/>
              <a:gd name="connsiteY13" fmla="*/ 1692322 h 8343208"/>
              <a:gd name="connsiteX14" fmla="*/ 268406 w 5066124"/>
              <a:gd name="connsiteY14" fmla="*/ 1824251 h 8343208"/>
              <a:gd name="connsiteX15" fmla="*/ 395785 w 5066124"/>
              <a:gd name="connsiteY15" fmla="*/ 2001672 h 8343208"/>
              <a:gd name="connsiteX16" fmla="*/ 336645 w 5066124"/>
              <a:gd name="connsiteY16" fmla="*/ 2092657 h 8343208"/>
              <a:gd name="connsiteX17" fmla="*/ 432179 w 5066124"/>
              <a:gd name="connsiteY17" fmla="*/ 2242782 h 8343208"/>
              <a:gd name="connsiteX18" fmla="*/ 423081 w 5066124"/>
              <a:gd name="connsiteY18" fmla="*/ 2374711 h 8343208"/>
              <a:gd name="connsiteX19" fmla="*/ 368490 w 5066124"/>
              <a:gd name="connsiteY19" fmla="*/ 2579427 h 8343208"/>
              <a:gd name="connsiteX20" fmla="*/ 441278 w 5066124"/>
              <a:gd name="connsiteY20" fmla="*/ 2788693 h 8343208"/>
              <a:gd name="connsiteX21" fmla="*/ 300251 w 5066124"/>
              <a:gd name="connsiteY21" fmla="*/ 3179928 h 8343208"/>
              <a:gd name="connsiteX22" fmla="*/ 93291 w 5066124"/>
              <a:gd name="connsiteY22" fmla="*/ 4159515 h 8343208"/>
              <a:gd name="connsiteX23" fmla="*/ 256129 w 5066124"/>
              <a:gd name="connsiteY23" fmla="*/ 5136545 h 8343208"/>
              <a:gd name="connsiteX24" fmla="*/ 456546 w 5066124"/>
              <a:gd name="connsiteY24" fmla="*/ 4785816 h 8343208"/>
              <a:gd name="connsiteX25" fmla="*/ 606858 w 5066124"/>
              <a:gd name="connsiteY25" fmla="*/ 5362013 h 8343208"/>
              <a:gd name="connsiteX26" fmla="*/ 1195581 w 5066124"/>
              <a:gd name="connsiteY26" fmla="*/ 5174123 h 8343208"/>
              <a:gd name="connsiteX27" fmla="*/ 1308316 w 5066124"/>
              <a:gd name="connsiteY27" fmla="*/ 4948654 h 8343208"/>
              <a:gd name="connsiteX28" fmla="*/ 1471154 w 5066124"/>
              <a:gd name="connsiteY28" fmla="*/ 4886024 h 8343208"/>
              <a:gd name="connsiteX29" fmla="*/ 1934617 w 5066124"/>
              <a:gd name="connsiteY29" fmla="*/ 4936128 h 8343208"/>
              <a:gd name="connsiteX30" fmla="*/ 2135034 w 5066124"/>
              <a:gd name="connsiteY30" fmla="*/ 5524852 h 8343208"/>
              <a:gd name="connsiteX31" fmla="*/ 1696623 w 5066124"/>
              <a:gd name="connsiteY31" fmla="*/ 5562430 h 8343208"/>
              <a:gd name="connsiteX32" fmla="*/ 1295790 w 5066124"/>
              <a:gd name="connsiteY32" fmla="*/ 5913158 h 8343208"/>
              <a:gd name="connsiteX33" fmla="*/ 1746727 w 5066124"/>
              <a:gd name="connsiteY33" fmla="*/ 5988315 h 8343208"/>
              <a:gd name="connsiteX34" fmla="*/ 2084929 w 5066124"/>
              <a:gd name="connsiteY34" fmla="*/ 6652194 h 8343208"/>
              <a:gd name="connsiteX35" fmla="*/ 1546310 w 5066124"/>
              <a:gd name="connsiteY35" fmla="*/ 6952819 h 8343208"/>
              <a:gd name="connsiteX36" fmla="*/ 1633992 w 5066124"/>
              <a:gd name="connsiteY36" fmla="*/ 7065553 h 8343208"/>
              <a:gd name="connsiteX37" fmla="*/ 2310398 w 5066124"/>
              <a:gd name="connsiteY37" fmla="*/ 6927767 h 8343208"/>
              <a:gd name="connsiteX38" fmla="*/ 2322924 w 5066124"/>
              <a:gd name="connsiteY38" fmla="*/ 6677246 h 8343208"/>
              <a:gd name="connsiteX39" fmla="*/ 3149642 w 5066124"/>
              <a:gd name="connsiteY39" fmla="*/ 6815031 h 8343208"/>
              <a:gd name="connsiteX40" fmla="*/ 3362584 w 5066124"/>
              <a:gd name="connsiteY40" fmla="*/ 7165760 h 8343208"/>
              <a:gd name="connsiteX41" fmla="*/ 4452349 w 5066124"/>
              <a:gd name="connsiteY41" fmla="*/ 7879744 h 8343208"/>
              <a:gd name="connsiteX42" fmla="*/ 5066124 w 5066124"/>
              <a:gd name="connsiteY42" fmla="*/ 8343208 h 8343208"/>
              <a:gd name="connsiteX0" fmla="*/ 4450915 w 5066124"/>
              <a:gd name="connsiteY0" fmla="*/ 2342742 h 8343208"/>
              <a:gd name="connsiteX1" fmla="*/ 4180764 w 5066124"/>
              <a:gd name="connsiteY1" fmla="*/ 1373875 h 8343208"/>
              <a:gd name="connsiteX2" fmla="*/ 4280847 w 5066124"/>
              <a:gd name="connsiteY2" fmla="*/ 427629 h 8343208"/>
              <a:gd name="connsiteX3" fmla="*/ 3339152 w 5066124"/>
              <a:gd name="connsiteY3" fmla="*/ 0 h 8343208"/>
              <a:gd name="connsiteX4" fmla="*/ 2756848 w 5066124"/>
              <a:gd name="connsiteY4" fmla="*/ 45493 h 8343208"/>
              <a:gd name="connsiteX5" fmla="*/ 2615821 w 5066124"/>
              <a:gd name="connsiteY5" fmla="*/ 923499 h 8343208"/>
              <a:gd name="connsiteX6" fmla="*/ 1951630 w 5066124"/>
              <a:gd name="connsiteY6" fmla="*/ 1342030 h 8343208"/>
              <a:gd name="connsiteX7" fmla="*/ 1487606 w 5066124"/>
              <a:gd name="connsiteY7" fmla="*/ 1032682 h 8343208"/>
              <a:gd name="connsiteX8" fmla="*/ 878006 w 5066124"/>
              <a:gd name="connsiteY8" fmla="*/ 727881 h 8343208"/>
              <a:gd name="connsiteX9" fmla="*/ 509517 w 5066124"/>
              <a:gd name="connsiteY9" fmla="*/ 782472 h 8343208"/>
              <a:gd name="connsiteX10" fmla="*/ 450376 w 5066124"/>
              <a:gd name="connsiteY10" fmla="*/ 846161 h 8343208"/>
              <a:gd name="connsiteX11" fmla="*/ 0 w 5066124"/>
              <a:gd name="connsiteY11" fmla="*/ 923499 h 8343208"/>
              <a:gd name="connsiteX12" fmla="*/ 40943 w 5066124"/>
              <a:gd name="connsiteY12" fmla="*/ 1382973 h 8343208"/>
              <a:gd name="connsiteX13" fmla="*/ 0 w 5066124"/>
              <a:gd name="connsiteY13" fmla="*/ 1646830 h 8343208"/>
              <a:gd name="connsiteX14" fmla="*/ 204717 w 5066124"/>
              <a:gd name="connsiteY14" fmla="*/ 1692322 h 8343208"/>
              <a:gd name="connsiteX15" fmla="*/ 268406 w 5066124"/>
              <a:gd name="connsiteY15" fmla="*/ 1824251 h 8343208"/>
              <a:gd name="connsiteX16" fmla="*/ 395785 w 5066124"/>
              <a:gd name="connsiteY16" fmla="*/ 2001672 h 8343208"/>
              <a:gd name="connsiteX17" fmla="*/ 336645 w 5066124"/>
              <a:gd name="connsiteY17" fmla="*/ 2092657 h 8343208"/>
              <a:gd name="connsiteX18" fmla="*/ 432179 w 5066124"/>
              <a:gd name="connsiteY18" fmla="*/ 2242782 h 8343208"/>
              <a:gd name="connsiteX19" fmla="*/ 423081 w 5066124"/>
              <a:gd name="connsiteY19" fmla="*/ 2374711 h 8343208"/>
              <a:gd name="connsiteX20" fmla="*/ 368490 w 5066124"/>
              <a:gd name="connsiteY20" fmla="*/ 2579427 h 8343208"/>
              <a:gd name="connsiteX21" fmla="*/ 441278 w 5066124"/>
              <a:gd name="connsiteY21" fmla="*/ 2788693 h 8343208"/>
              <a:gd name="connsiteX22" fmla="*/ 300251 w 5066124"/>
              <a:gd name="connsiteY22" fmla="*/ 3179928 h 8343208"/>
              <a:gd name="connsiteX23" fmla="*/ 93291 w 5066124"/>
              <a:gd name="connsiteY23" fmla="*/ 4159515 h 8343208"/>
              <a:gd name="connsiteX24" fmla="*/ 256129 w 5066124"/>
              <a:gd name="connsiteY24" fmla="*/ 5136545 h 8343208"/>
              <a:gd name="connsiteX25" fmla="*/ 456546 w 5066124"/>
              <a:gd name="connsiteY25" fmla="*/ 4785816 h 8343208"/>
              <a:gd name="connsiteX26" fmla="*/ 606858 w 5066124"/>
              <a:gd name="connsiteY26" fmla="*/ 5362013 h 8343208"/>
              <a:gd name="connsiteX27" fmla="*/ 1195581 w 5066124"/>
              <a:gd name="connsiteY27" fmla="*/ 5174123 h 8343208"/>
              <a:gd name="connsiteX28" fmla="*/ 1308316 w 5066124"/>
              <a:gd name="connsiteY28" fmla="*/ 4948654 h 8343208"/>
              <a:gd name="connsiteX29" fmla="*/ 1471154 w 5066124"/>
              <a:gd name="connsiteY29" fmla="*/ 4886024 h 8343208"/>
              <a:gd name="connsiteX30" fmla="*/ 1934617 w 5066124"/>
              <a:gd name="connsiteY30" fmla="*/ 4936128 h 8343208"/>
              <a:gd name="connsiteX31" fmla="*/ 2135034 w 5066124"/>
              <a:gd name="connsiteY31" fmla="*/ 5524852 h 8343208"/>
              <a:gd name="connsiteX32" fmla="*/ 1696623 w 5066124"/>
              <a:gd name="connsiteY32" fmla="*/ 5562430 h 8343208"/>
              <a:gd name="connsiteX33" fmla="*/ 1295790 w 5066124"/>
              <a:gd name="connsiteY33" fmla="*/ 5913158 h 8343208"/>
              <a:gd name="connsiteX34" fmla="*/ 1746727 w 5066124"/>
              <a:gd name="connsiteY34" fmla="*/ 5988315 h 8343208"/>
              <a:gd name="connsiteX35" fmla="*/ 2084929 w 5066124"/>
              <a:gd name="connsiteY35" fmla="*/ 6652194 h 8343208"/>
              <a:gd name="connsiteX36" fmla="*/ 1546310 w 5066124"/>
              <a:gd name="connsiteY36" fmla="*/ 6952819 h 8343208"/>
              <a:gd name="connsiteX37" fmla="*/ 1633992 w 5066124"/>
              <a:gd name="connsiteY37" fmla="*/ 7065553 h 8343208"/>
              <a:gd name="connsiteX38" fmla="*/ 2310398 w 5066124"/>
              <a:gd name="connsiteY38" fmla="*/ 6927767 h 8343208"/>
              <a:gd name="connsiteX39" fmla="*/ 2322924 w 5066124"/>
              <a:gd name="connsiteY39" fmla="*/ 6677246 h 8343208"/>
              <a:gd name="connsiteX40" fmla="*/ 3149642 w 5066124"/>
              <a:gd name="connsiteY40" fmla="*/ 6815031 h 8343208"/>
              <a:gd name="connsiteX41" fmla="*/ 3362584 w 5066124"/>
              <a:gd name="connsiteY41" fmla="*/ 7165760 h 8343208"/>
              <a:gd name="connsiteX42" fmla="*/ 4452349 w 5066124"/>
              <a:gd name="connsiteY42" fmla="*/ 7879744 h 8343208"/>
              <a:gd name="connsiteX43" fmla="*/ 5066124 w 5066124"/>
              <a:gd name="connsiteY43" fmla="*/ 8343208 h 8343208"/>
              <a:gd name="connsiteX0" fmla="*/ 4450915 w 5066124"/>
              <a:gd name="connsiteY0" fmla="*/ 2342742 h 8343208"/>
              <a:gd name="connsiteX1" fmla="*/ 4180764 w 5066124"/>
              <a:gd name="connsiteY1" fmla="*/ 1373875 h 8343208"/>
              <a:gd name="connsiteX2" fmla="*/ 4280847 w 5066124"/>
              <a:gd name="connsiteY2" fmla="*/ 427629 h 8343208"/>
              <a:gd name="connsiteX3" fmla="*/ 3339152 w 5066124"/>
              <a:gd name="connsiteY3" fmla="*/ 0 h 8343208"/>
              <a:gd name="connsiteX4" fmla="*/ 2756848 w 5066124"/>
              <a:gd name="connsiteY4" fmla="*/ 45493 h 8343208"/>
              <a:gd name="connsiteX5" fmla="*/ 2615821 w 5066124"/>
              <a:gd name="connsiteY5" fmla="*/ 923499 h 8343208"/>
              <a:gd name="connsiteX6" fmla="*/ 1951630 w 5066124"/>
              <a:gd name="connsiteY6" fmla="*/ 1342030 h 8343208"/>
              <a:gd name="connsiteX7" fmla="*/ 1487606 w 5066124"/>
              <a:gd name="connsiteY7" fmla="*/ 1032682 h 8343208"/>
              <a:gd name="connsiteX8" fmla="*/ 878006 w 5066124"/>
              <a:gd name="connsiteY8" fmla="*/ 727881 h 8343208"/>
              <a:gd name="connsiteX9" fmla="*/ 509517 w 5066124"/>
              <a:gd name="connsiteY9" fmla="*/ 782472 h 8343208"/>
              <a:gd name="connsiteX10" fmla="*/ 450376 w 5066124"/>
              <a:gd name="connsiteY10" fmla="*/ 846161 h 8343208"/>
              <a:gd name="connsiteX11" fmla="*/ 0 w 5066124"/>
              <a:gd name="connsiteY11" fmla="*/ 923499 h 8343208"/>
              <a:gd name="connsiteX12" fmla="*/ 40943 w 5066124"/>
              <a:gd name="connsiteY12" fmla="*/ 1382973 h 8343208"/>
              <a:gd name="connsiteX13" fmla="*/ 0 w 5066124"/>
              <a:gd name="connsiteY13" fmla="*/ 1646830 h 8343208"/>
              <a:gd name="connsiteX14" fmla="*/ 204717 w 5066124"/>
              <a:gd name="connsiteY14" fmla="*/ 1692322 h 8343208"/>
              <a:gd name="connsiteX15" fmla="*/ 268406 w 5066124"/>
              <a:gd name="connsiteY15" fmla="*/ 1824251 h 8343208"/>
              <a:gd name="connsiteX16" fmla="*/ 395785 w 5066124"/>
              <a:gd name="connsiteY16" fmla="*/ 2001672 h 8343208"/>
              <a:gd name="connsiteX17" fmla="*/ 336645 w 5066124"/>
              <a:gd name="connsiteY17" fmla="*/ 2092657 h 8343208"/>
              <a:gd name="connsiteX18" fmla="*/ 432179 w 5066124"/>
              <a:gd name="connsiteY18" fmla="*/ 2242782 h 8343208"/>
              <a:gd name="connsiteX19" fmla="*/ 423081 w 5066124"/>
              <a:gd name="connsiteY19" fmla="*/ 2374711 h 8343208"/>
              <a:gd name="connsiteX20" fmla="*/ 368490 w 5066124"/>
              <a:gd name="connsiteY20" fmla="*/ 2579427 h 8343208"/>
              <a:gd name="connsiteX21" fmla="*/ 441278 w 5066124"/>
              <a:gd name="connsiteY21" fmla="*/ 2788693 h 8343208"/>
              <a:gd name="connsiteX22" fmla="*/ 300251 w 5066124"/>
              <a:gd name="connsiteY22" fmla="*/ 3179928 h 8343208"/>
              <a:gd name="connsiteX23" fmla="*/ 93291 w 5066124"/>
              <a:gd name="connsiteY23" fmla="*/ 4159515 h 8343208"/>
              <a:gd name="connsiteX24" fmla="*/ 256129 w 5066124"/>
              <a:gd name="connsiteY24" fmla="*/ 5136545 h 8343208"/>
              <a:gd name="connsiteX25" fmla="*/ 456546 w 5066124"/>
              <a:gd name="connsiteY25" fmla="*/ 4785816 h 8343208"/>
              <a:gd name="connsiteX26" fmla="*/ 606858 w 5066124"/>
              <a:gd name="connsiteY26" fmla="*/ 5362013 h 8343208"/>
              <a:gd name="connsiteX27" fmla="*/ 1195581 w 5066124"/>
              <a:gd name="connsiteY27" fmla="*/ 5174123 h 8343208"/>
              <a:gd name="connsiteX28" fmla="*/ 1308316 w 5066124"/>
              <a:gd name="connsiteY28" fmla="*/ 4948654 h 8343208"/>
              <a:gd name="connsiteX29" fmla="*/ 1471154 w 5066124"/>
              <a:gd name="connsiteY29" fmla="*/ 4886024 h 8343208"/>
              <a:gd name="connsiteX30" fmla="*/ 1934617 w 5066124"/>
              <a:gd name="connsiteY30" fmla="*/ 4936128 h 8343208"/>
              <a:gd name="connsiteX31" fmla="*/ 2135034 w 5066124"/>
              <a:gd name="connsiteY31" fmla="*/ 5524852 h 8343208"/>
              <a:gd name="connsiteX32" fmla="*/ 1696623 w 5066124"/>
              <a:gd name="connsiteY32" fmla="*/ 5562430 h 8343208"/>
              <a:gd name="connsiteX33" fmla="*/ 1295790 w 5066124"/>
              <a:gd name="connsiteY33" fmla="*/ 5913158 h 8343208"/>
              <a:gd name="connsiteX34" fmla="*/ 1746727 w 5066124"/>
              <a:gd name="connsiteY34" fmla="*/ 5988315 h 8343208"/>
              <a:gd name="connsiteX35" fmla="*/ 2084929 w 5066124"/>
              <a:gd name="connsiteY35" fmla="*/ 6652194 h 8343208"/>
              <a:gd name="connsiteX36" fmla="*/ 1546310 w 5066124"/>
              <a:gd name="connsiteY36" fmla="*/ 6952819 h 8343208"/>
              <a:gd name="connsiteX37" fmla="*/ 1633992 w 5066124"/>
              <a:gd name="connsiteY37" fmla="*/ 7065553 h 8343208"/>
              <a:gd name="connsiteX38" fmla="*/ 2310398 w 5066124"/>
              <a:gd name="connsiteY38" fmla="*/ 6927767 h 8343208"/>
              <a:gd name="connsiteX39" fmla="*/ 2322924 w 5066124"/>
              <a:gd name="connsiteY39" fmla="*/ 6677246 h 8343208"/>
              <a:gd name="connsiteX40" fmla="*/ 3149642 w 5066124"/>
              <a:gd name="connsiteY40" fmla="*/ 6815031 h 8343208"/>
              <a:gd name="connsiteX41" fmla="*/ 3362584 w 5066124"/>
              <a:gd name="connsiteY41" fmla="*/ 7165760 h 8343208"/>
              <a:gd name="connsiteX42" fmla="*/ 4452349 w 5066124"/>
              <a:gd name="connsiteY42" fmla="*/ 7879744 h 8343208"/>
              <a:gd name="connsiteX43" fmla="*/ 5066124 w 5066124"/>
              <a:gd name="connsiteY43" fmla="*/ 8343208 h 8343208"/>
              <a:gd name="connsiteX0" fmla="*/ 4450915 w 5066124"/>
              <a:gd name="connsiteY0" fmla="*/ 2342742 h 8343208"/>
              <a:gd name="connsiteX1" fmla="*/ 4180764 w 5066124"/>
              <a:gd name="connsiteY1" fmla="*/ 1373875 h 8343208"/>
              <a:gd name="connsiteX2" fmla="*/ 4280847 w 5066124"/>
              <a:gd name="connsiteY2" fmla="*/ 427629 h 8343208"/>
              <a:gd name="connsiteX3" fmla="*/ 3339152 w 5066124"/>
              <a:gd name="connsiteY3" fmla="*/ 0 h 8343208"/>
              <a:gd name="connsiteX4" fmla="*/ 2756848 w 5066124"/>
              <a:gd name="connsiteY4" fmla="*/ 45493 h 8343208"/>
              <a:gd name="connsiteX5" fmla="*/ 2615821 w 5066124"/>
              <a:gd name="connsiteY5" fmla="*/ 923499 h 8343208"/>
              <a:gd name="connsiteX6" fmla="*/ 1951630 w 5066124"/>
              <a:gd name="connsiteY6" fmla="*/ 1342030 h 8343208"/>
              <a:gd name="connsiteX7" fmla="*/ 1824251 w 5066124"/>
              <a:gd name="connsiteY7" fmla="*/ 1578591 h 8343208"/>
              <a:gd name="connsiteX8" fmla="*/ 1487606 w 5066124"/>
              <a:gd name="connsiteY8" fmla="*/ 1032682 h 8343208"/>
              <a:gd name="connsiteX9" fmla="*/ 878006 w 5066124"/>
              <a:gd name="connsiteY9" fmla="*/ 727881 h 8343208"/>
              <a:gd name="connsiteX10" fmla="*/ 509517 w 5066124"/>
              <a:gd name="connsiteY10" fmla="*/ 782472 h 8343208"/>
              <a:gd name="connsiteX11" fmla="*/ 450376 w 5066124"/>
              <a:gd name="connsiteY11" fmla="*/ 846161 h 8343208"/>
              <a:gd name="connsiteX12" fmla="*/ 0 w 5066124"/>
              <a:gd name="connsiteY12" fmla="*/ 923499 h 8343208"/>
              <a:gd name="connsiteX13" fmla="*/ 40943 w 5066124"/>
              <a:gd name="connsiteY13" fmla="*/ 1382973 h 8343208"/>
              <a:gd name="connsiteX14" fmla="*/ 0 w 5066124"/>
              <a:gd name="connsiteY14" fmla="*/ 1646830 h 8343208"/>
              <a:gd name="connsiteX15" fmla="*/ 204717 w 5066124"/>
              <a:gd name="connsiteY15" fmla="*/ 1692322 h 8343208"/>
              <a:gd name="connsiteX16" fmla="*/ 268406 w 5066124"/>
              <a:gd name="connsiteY16" fmla="*/ 1824251 h 8343208"/>
              <a:gd name="connsiteX17" fmla="*/ 395785 w 5066124"/>
              <a:gd name="connsiteY17" fmla="*/ 2001672 h 8343208"/>
              <a:gd name="connsiteX18" fmla="*/ 336645 w 5066124"/>
              <a:gd name="connsiteY18" fmla="*/ 2092657 h 8343208"/>
              <a:gd name="connsiteX19" fmla="*/ 432179 w 5066124"/>
              <a:gd name="connsiteY19" fmla="*/ 2242782 h 8343208"/>
              <a:gd name="connsiteX20" fmla="*/ 423081 w 5066124"/>
              <a:gd name="connsiteY20" fmla="*/ 2374711 h 8343208"/>
              <a:gd name="connsiteX21" fmla="*/ 368490 w 5066124"/>
              <a:gd name="connsiteY21" fmla="*/ 2579427 h 8343208"/>
              <a:gd name="connsiteX22" fmla="*/ 441278 w 5066124"/>
              <a:gd name="connsiteY22" fmla="*/ 2788693 h 8343208"/>
              <a:gd name="connsiteX23" fmla="*/ 300251 w 5066124"/>
              <a:gd name="connsiteY23" fmla="*/ 3179928 h 8343208"/>
              <a:gd name="connsiteX24" fmla="*/ 93291 w 5066124"/>
              <a:gd name="connsiteY24" fmla="*/ 4159515 h 8343208"/>
              <a:gd name="connsiteX25" fmla="*/ 256129 w 5066124"/>
              <a:gd name="connsiteY25" fmla="*/ 5136545 h 8343208"/>
              <a:gd name="connsiteX26" fmla="*/ 456546 w 5066124"/>
              <a:gd name="connsiteY26" fmla="*/ 4785816 h 8343208"/>
              <a:gd name="connsiteX27" fmla="*/ 606858 w 5066124"/>
              <a:gd name="connsiteY27" fmla="*/ 5362013 h 8343208"/>
              <a:gd name="connsiteX28" fmla="*/ 1195581 w 5066124"/>
              <a:gd name="connsiteY28" fmla="*/ 5174123 h 8343208"/>
              <a:gd name="connsiteX29" fmla="*/ 1308316 w 5066124"/>
              <a:gd name="connsiteY29" fmla="*/ 4948654 h 8343208"/>
              <a:gd name="connsiteX30" fmla="*/ 1471154 w 5066124"/>
              <a:gd name="connsiteY30" fmla="*/ 4886024 h 8343208"/>
              <a:gd name="connsiteX31" fmla="*/ 1934617 w 5066124"/>
              <a:gd name="connsiteY31" fmla="*/ 4936128 h 8343208"/>
              <a:gd name="connsiteX32" fmla="*/ 2135034 w 5066124"/>
              <a:gd name="connsiteY32" fmla="*/ 5524852 h 8343208"/>
              <a:gd name="connsiteX33" fmla="*/ 1696623 w 5066124"/>
              <a:gd name="connsiteY33" fmla="*/ 5562430 h 8343208"/>
              <a:gd name="connsiteX34" fmla="*/ 1295790 w 5066124"/>
              <a:gd name="connsiteY34" fmla="*/ 5913158 h 8343208"/>
              <a:gd name="connsiteX35" fmla="*/ 1746727 w 5066124"/>
              <a:gd name="connsiteY35" fmla="*/ 5988315 h 8343208"/>
              <a:gd name="connsiteX36" fmla="*/ 2084929 w 5066124"/>
              <a:gd name="connsiteY36" fmla="*/ 6652194 h 8343208"/>
              <a:gd name="connsiteX37" fmla="*/ 1546310 w 5066124"/>
              <a:gd name="connsiteY37" fmla="*/ 6952819 h 8343208"/>
              <a:gd name="connsiteX38" fmla="*/ 1633992 w 5066124"/>
              <a:gd name="connsiteY38" fmla="*/ 7065553 h 8343208"/>
              <a:gd name="connsiteX39" fmla="*/ 2310398 w 5066124"/>
              <a:gd name="connsiteY39" fmla="*/ 6927767 h 8343208"/>
              <a:gd name="connsiteX40" fmla="*/ 2322924 w 5066124"/>
              <a:gd name="connsiteY40" fmla="*/ 6677246 h 8343208"/>
              <a:gd name="connsiteX41" fmla="*/ 3149642 w 5066124"/>
              <a:gd name="connsiteY41" fmla="*/ 6815031 h 8343208"/>
              <a:gd name="connsiteX42" fmla="*/ 3362584 w 5066124"/>
              <a:gd name="connsiteY42" fmla="*/ 7165760 h 8343208"/>
              <a:gd name="connsiteX43" fmla="*/ 4452349 w 5066124"/>
              <a:gd name="connsiteY43" fmla="*/ 7879744 h 8343208"/>
              <a:gd name="connsiteX44" fmla="*/ 5066124 w 5066124"/>
              <a:gd name="connsiteY44" fmla="*/ 8343208 h 8343208"/>
              <a:gd name="connsiteX0" fmla="*/ 4450915 w 5066124"/>
              <a:gd name="connsiteY0" fmla="*/ 2342742 h 8343208"/>
              <a:gd name="connsiteX1" fmla="*/ 4180764 w 5066124"/>
              <a:gd name="connsiteY1" fmla="*/ 1373875 h 8343208"/>
              <a:gd name="connsiteX2" fmla="*/ 4280847 w 5066124"/>
              <a:gd name="connsiteY2" fmla="*/ 427629 h 8343208"/>
              <a:gd name="connsiteX3" fmla="*/ 3339152 w 5066124"/>
              <a:gd name="connsiteY3" fmla="*/ 0 h 8343208"/>
              <a:gd name="connsiteX4" fmla="*/ 2756848 w 5066124"/>
              <a:gd name="connsiteY4" fmla="*/ 45493 h 8343208"/>
              <a:gd name="connsiteX5" fmla="*/ 2615821 w 5066124"/>
              <a:gd name="connsiteY5" fmla="*/ 923499 h 8343208"/>
              <a:gd name="connsiteX6" fmla="*/ 1951630 w 5066124"/>
              <a:gd name="connsiteY6" fmla="*/ 1342030 h 8343208"/>
              <a:gd name="connsiteX7" fmla="*/ 1824251 w 5066124"/>
              <a:gd name="connsiteY7" fmla="*/ 1578591 h 8343208"/>
              <a:gd name="connsiteX8" fmla="*/ 1487606 w 5066124"/>
              <a:gd name="connsiteY8" fmla="*/ 1032682 h 8343208"/>
              <a:gd name="connsiteX9" fmla="*/ 878006 w 5066124"/>
              <a:gd name="connsiteY9" fmla="*/ 727881 h 8343208"/>
              <a:gd name="connsiteX10" fmla="*/ 509517 w 5066124"/>
              <a:gd name="connsiteY10" fmla="*/ 782472 h 8343208"/>
              <a:gd name="connsiteX11" fmla="*/ 450376 w 5066124"/>
              <a:gd name="connsiteY11" fmla="*/ 846161 h 8343208"/>
              <a:gd name="connsiteX12" fmla="*/ 0 w 5066124"/>
              <a:gd name="connsiteY12" fmla="*/ 923499 h 8343208"/>
              <a:gd name="connsiteX13" fmla="*/ 40943 w 5066124"/>
              <a:gd name="connsiteY13" fmla="*/ 1382973 h 8343208"/>
              <a:gd name="connsiteX14" fmla="*/ 0 w 5066124"/>
              <a:gd name="connsiteY14" fmla="*/ 1646830 h 8343208"/>
              <a:gd name="connsiteX15" fmla="*/ 204717 w 5066124"/>
              <a:gd name="connsiteY15" fmla="*/ 1692322 h 8343208"/>
              <a:gd name="connsiteX16" fmla="*/ 268406 w 5066124"/>
              <a:gd name="connsiteY16" fmla="*/ 1824251 h 8343208"/>
              <a:gd name="connsiteX17" fmla="*/ 395785 w 5066124"/>
              <a:gd name="connsiteY17" fmla="*/ 2001672 h 8343208"/>
              <a:gd name="connsiteX18" fmla="*/ 336645 w 5066124"/>
              <a:gd name="connsiteY18" fmla="*/ 2092657 h 8343208"/>
              <a:gd name="connsiteX19" fmla="*/ 432179 w 5066124"/>
              <a:gd name="connsiteY19" fmla="*/ 2242782 h 8343208"/>
              <a:gd name="connsiteX20" fmla="*/ 423081 w 5066124"/>
              <a:gd name="connsiteY20" fmla="*/ 2374711 h 8343208"/>
              <a:gd name="connsiteX21" fmla="*/ 368490 w 5066124"/>
              <a:gd name="connsiteY21" fmla="*/ 2579427 h 8343208"/>
              <a:gd name="connsiteX22" fmla="*/ 441278 w 5066124"/>
              <a:gd name="connsiteY22" fmla="*/ 2788693 h 8343208"/>
              <a:gd name="connsiteX23" fmla="*/ 300251 w 5066124"/>
              <a:gd name="connsiteY23" fmla="*/ 3179928 h 8343208"/>
              <a:gd name="connsiteX24" fmla="*/ 93291 w 5066124"/>
              <a:gd name="connsiteY24" fmla="*/ 4159515 h 8343208"/>
              <a:gd name="connsiteX25" fmla="*/ 256129 w 5066124"/>
              <a:gd name="connsiteY25" fmla="*/ 5136545 h 8343208"/>
              <a:gd name="connsiteX26" fmla="*/ 456546 w 5066124"/>
              <a:gd name="connsiteY26" fmla="*/ 4785816 h 8343208"/>
              <a:gd name="connsiteX27" fmla="*/ 606858 w 5066124"/>
              <a:gd name="connsiteY27" fmla="*/ 5362013 h 8343208"/>
              <a:gd name="connsiteX28" fmla="*/ 1195581 w 5066124"/>
              <a:gd name="connsiteY28" fmla="*/ 5174123 h 8343208"/>
              <a:gd name="connsiteX29" fmla="*/ 1308316 w 5066124"/>
              <a:gd name="connsiteY29" fmla="*/ 4948654 h 8343208"/>
              <a:gd name="connsiteX30" fmla="*/ 1471154 w 5066124"/>
              <a:gd name="connsiteY30" fmla="*/ 4886024 h 8343208"/>
              <a:gd name="connsiteX31" fmla="*/ 1934617 w 5066124"/>
              <a:gd name="connsiteY31" fmla="*/ 4936128 h 8343208"/>
              <a:gd name="connsiteX32" fmla="*/ 2135034 w 5066124"/>
              <a:gd name="connsiteY32" fmla="*/ 5524852 h 8343208"/>
              <a:gd name="connsiteX33" fmla="*/ 1696623 w 5066124"/>
              <a:gd name="connsiteY33" fmla="*/ 5562430 h 8343208"/>
              <a:gd name="connsiteX34" fmla="*/ 1295790 w 5066124"/>
              <a:gd name="connsiteY34" fmla="*/ 5913158 h 8343208"/>
              <a:gd name="connsiteX35" fmla="*/ 1746727 w 5066124"/>
              <a:gd name="connsiteY35" fmla="*/ 5988315 h 8343208"/>
              <a:gd name="connsiteX36" fmla="*/ 2084929 w 5066124"/>
              <a:gd name="connsiteY36" fmla="*/ 6652194 h 8343208"/>
              <a:gd name="connsiteX37" fmla="*/ 1546310 w 5066124"/>
              <a:gd name="connsiteY37" fmla="*/ 6952819 h 8343208"/>
              <a:gd name="connsiteX38" fmla="*/ 1633992 w 5066124"/>
              <a:gd name="connsiteY38" fmla="*/ 7065553 h 8343208"/>
              <a:gd name="connsiteX39" fmla="*/ 2310398 w 5066124"/>
              <a:gd name="connsiteY39" fmla="*/ 6927767 h 8343208"/>
              <a:gd name="connsiteX40" fmla="*/ 2322924 w 5066124"/>
              <a:gd name="connsiteY40" fmla="*/ 6677246 h 8343208"/>
              <a:gd name="connsiteX41" fmla="*/ 3149642 w 5066124"/>
              <a:gd name="connsiteY41" fmla="*/ 6815031 h 8343208"/>
              <a:gd name="connsiteX42" fmla="*/ 3362584 w 5066124"/>
              <a:gd name="connsiteY42" fmla="*/ 7165760 h 8343208"/>
              <a:gd name="connsiteX43" fmla="*/ 4452349 w 5066124"/>
              <a:gd name="connsiteY43" fmla="*/ 7879744 h 8343208"/>
              <a:gd name="connsiteX44" fmla="*/ 5066124 w 5066124"/>
              <a:gd name="connsiteY44" fmla="*/ 8343208 h 8343208"/>
              <a:gd name="connsiteX0" fmla="*/ 4450915 w 5066124"/>
              <a:gd name="connsiteY0" fmla="*/ 2342742 h 8343208"/>
              <a:gd name="connsiteX1" fmla="*/ 4180764 w 5066124"/>
              <a:gd name="connsiteY1" fmla="*/ 1373875 h 8343208"/>
              <a:gd name="connsiteX2" fmla="*/ 4280847 w 5066124"/>
              <a:gd name="connsiteY2" fmla="*/ 427629 h 8343208"/>
              <a:gd name="connsiteX3" fmla="*/ 3339152 w 5066124"/>
              <a:gd name="connsiteY3" fmla="*/ 0 h 8343208"/>
              <a:gd name="connsiteX4" fmla="*/ 2756848 w 5066124"/>
              <a:gd name="connsiteY4" fmla="*/ 45493 h 8343208"/>
              <a:gd name="connsiteX5" fmla="*/ 2615821 w 5066124"/>
              <a:gd name="connsiteY5" fmla="*/ 923499 h 8343208"/>
              <a:gd name="connsiteX6" fmla="*/ 1951630 w 5066124"/>
              <a:gd name="connsiteY6" fmla="*/ 1342030 h 8343208"/>
              <a:gd name="connsiteX7" fmla="*/ 1942532 w 5066124"/>
              <a:gd name="connsiteY7" fmla="*/ 1487606 h 8343208"/>
              <a:gd name="connsiteX8" fmla="*/ 1824251 w 5066124"/>
              <a:gd name="connsiteY8" fmla="*/ 1578591 h 8343208"/>
              <a:gd name="connsiteX9" fmla="*/ 1487606 w 5066124"/>
              <a:gd name="connsiteY9" fmla="*/ 1032682 h 8343208"/>
              <a:gd name="connsiteX10" fmla="*/ 878006 w 5066124"/>
              <a:gd name="connsiteY10" fmla="*/ 727881 h 8343208"/>
              <a:gd name="connsiteX11" fmla="*/ 509517 w 5066124"/>
              <a:gd name="connsiteY11" fmla="*/ 782472 h 8343208"/>
              <a:gd name="connsiteX12" fmla="*/ 450376 w 5066124"/>
              <a:gd name="connsiteY12" fmla="*/ 846161 h 8343208"/>
              <a:gd name="connsiteX13" fmla="*/ 0 w 5066124"/>
              <a:gd name="connsiteY13" fmla="*/ 923499 h 8343208"/>
              <a:gd name="connsiteX14" fmla="*/ 40943 w 5066124"/>
              <a:gd name="connsiteY14" fmla="*/ 1382973 h 8343208"/>
              <a:gd name="connsiteX15" fmla="*/ 0 w 5066124"/>
              <a:gd name="connsiteY15" fmla="*/ 1646830 h 8343208"/>
              <a:gd name="connsiteX16" fmla="*/ 204717 w 5066124"/>
              <a:gd name="connsiteY16" fmla="*/ 1692322 h 8343208"/>
              <a:gd name="connsiteX17" fmla="*/ 268406 w 5066124"/>
              <a:gd name="connsiteY17" fmla="*/ 1824251 h 8343208"/>
              <a:gd name="connsiteX18" fmla="*/ 395785 w 5066124"/>
              <a:gd name="connsiteY18" fmla="*/ 2001672 h 8343208"/>
              <a:gd name="connsiteX19" fmla="*/ 336645 w 5066124"/>
              <a:gd name="connsiteY19" fmla="*/ 2092657 h 8343208"/>
              <a:gd name="connsiteX20" fmla="*/ 432179 w 5066124"/>
              <a:gd name="connsiteY20" fmla="*/ 2242782 h 8343208"/>
              <a:gd name="connsiteX21" fmla="*/ 423081 w 5066124"/>
              <a:gd name="connsiteY21" fmla="*/ 2374711 h 8343208"/>
              <a:gd name="connsiteX22" fmla="*/ 368490 w 5066124"/>
              <a:gd name="connsiteY22" fmla="*/ 2579427 h 8343208"/>
              <a:gd name="connsiteX23" fmla="*/ 441278 w 5066124"/>
              <a:gd name="connsiteY23" fmla="*/ 2788693 h 8343208"/>
              <a:gd name="connsiteX24" fmla="*/ 300251 w 5066124"/>
              <a:gd name="connsiteY24" fmla="*/ 3179928 h 8343208"/>
              <a:gd name="connsiteX25" fmla="*/ 93291 w 5066124"/>
              <a:gd name="connsiteY25" fmla="*/ 4159515 h 8343208"/>
              <a:gd name="connsiteX26" fmla="*/ 256129 w 5066124"/>
              <a:gd name="connsiteY26" fmla="*/ 5136545 h 8343208"/>
              <a:gd name="connsiteX27" fmla="*/ 456546 w 5066124"/>
              <a:gd name="connsiteY27" fmla="*/ 4785816 h 8343208"/>
              <a:gd name="connsiteX28" fmla="*/ 606858 w 5066124"/>
              <a:gd name="connsiteY28" fmla="*/ 5362013 h 8343208"/>
              <a:gd name="connsiteX29" fmla="*/ 1195581 w 5066124"/>
              <a:gd name="connsiteY29" fmla="*/ 5174123 h 8343208"/>
              <a:gd name="connsiteX30" fmla="*/ 1308316 w 5066124"/>
              <a:gd name="connsiteY30" fmla="*/ 4948654 h 8343208"/>
              <a:gd name="connsiteX31" fmla="*/ 1471154 w 5066124"/>
              <a:gd name="connsiteY31" fmla="*/ 4886024 h 8343208"/>
              <a:gd name="connsiteX32" fmla="*/ 1934617 w 5066124"/>
              <a:gd name="connsiteY32" fmla="*/ 4936128 h 8343208"/>
              <a:gd name="connsiteX33" fmla="*/ 2135034 w 5066124"/>
              <a:gd name="connsiteY33" fmla="*/ 5524852 h 8343208"/>
              <a:gd name="connsiteX34" fmla="*/ 1696623 w 5066124"/>
              <a:gd name="connsiteY34" fmla="*/ 5562430 h 8343208"/>
              <a:gd name="connsiteX35" fmla="*/ 1295790 w 5066124"/>
              <a:gd name="connsiteY35" fmla="*/ 5913158 h 8343208"/>
              <a:gd name="connsiteX36" fmla="*/ 1746727 w 5066124"/>
              <a:gd name="connsiteY36" fmla="*/ 5988315 h 8343208"/>
              <a:gd name="connsiteX37" fmla="*/ 2084929 w 5066124"/>
              <a:gd name="connsiteY37" fmla="*/ 6652194 h 8343208"/>
              <a:gd name="connsiteX38" fmla="*/ 1546310 w 5066124"/>
              <a:gd name="connsiteY38" fmla="*/ 6952819 h 8343208"/>
              <a:gd name="connsiteX39" fmla="*/ 1633992 w 5066124"/>
              <a:gd name="connsiteY39" fmla="*/ 7065553 h 8343208"/>
              <a:gd name="connsiteX40" fmla="*/ 2310398 w 5066124"/>
              <a:gd name="connsiteY40" fmla="*/ 6927767 h 8343208"/>
              <a:gd name="connsiteX41" fmla="*/ 2322924 w 5066124"/>
              <a:gd name="connsiteY41" fmla="*/ 6677246 h 8343208"/>
              <a:gd name="connsiteX42" fmla="*/ 3149642 w 5066124"/>
              <a:gd name="connsiteY42" fmla="*/ 6815031 h 8343208"/>
              <a:gd name="connsiteX43" fmla="*/ 3362584 w 5066124"/>
              <a:gd name="connsiteY43" fmla="*/ 7165760 h 8343208"/>
              <a:gd name="connsiteX44" fmla="*/ 4452349 w 5066124"/>
              <a:gd name="connsiteY44" fmla="*/ 7879744 h 8343208"/>
              <a:gd name="connsiteX45" fmla="*/ 5066124 w 5066124"/>
              <a:gd name="connsiteY45" fmla="*/ 8343208 h 8343208"/>
              <a:gd name="connsiteX0" fmla="*/ 4450915 w 5066124"/>
              <a:gd name="connsiteY0" fmla="*/ 2342742 h 8343208"/>
              <a:gd name="connsiteX1" fmla="*/ 4180764 w 5066124"/>
              <a:gd name="connsiteY1" fmla="*/ 1373875 h 8343208"/>
              <a:gd name="connsiteX2" fmla="*/ 4280847 w 5066124"/>
              <a:gd name="connsiteY2" fmla="*/ 427629 h 8343208"/>
              <a:gd name="connsiteX3" fmla="*/ 3339152 w 5066124"/>
              <a:gd name="connsiteY3" fmla="*/ 0 h 8343208"/>
              <a:gd name="connsiteX4" fmla="*/ 2756848 w 5066124"/>
              <a:gd name="connsiteY4" fmla="*/ 45493 h 8343208"/>
              <a:gd name="connsiteX5" fmla="*/ 2615821 w 5066124"/>
              <a:gd name="connsiteY5" fmla="*/ 923499 h 8343208"/>
              <a:gd name="connsiteX6" fmla="*/ 1951630 w 5066124"/>
              <a:gd name="connsiteY6" fmla="*/ 1342030 h 8343208"/>
              <a:gd name="connsiteX7" fmla="*/ 1942532 w 5066124"/>
              <a:gd name="connsiteY7" fmla="*/ 1487606 h 8343208"/>
              <a:gd name="connsiteX8" fmla="*/ 1824251 w 5066124"/>
              <a:gd name="connsiteY8" fmla="*/ 1578591 h 8343208"/>
              <a:gd name="connsiteX9" fmla="*/ 1487606 w 5066124"/>
              <a:gd name="connsiteY9" fmla="*/ 1032682 h 8343208"/>
              <a:gd name="connsiteX10" fmla="*/ 878006 w 5066124"/>
              <a:gd name="connsiteY10" fmla="*/ 727881 h 8343208"/>
              <a:gd name="connsiteX11" fmla="*/ 509517 w 5066124"/>
              <a:gd name="connsiteY11" fmla="*/ 782472 h 8343208"/>
              <a:gd name="connsiteX12" fmla="*/ 450376 w 5066124"/>
              <a:gd name="connsiteY12" fmla="*/ 846161 h 8343208"/>
              <a:gd name="connsiteX13" fmla="*/ 0 w 5066124"/>
              <a:gd name="connsiteY13" fmla="*/ 923499 h 8343208"/>
              <a:gd name="connsiteX14" fmla="*/ 40943 w 5066124"/>
              <a:gd name="connsiteY14" fmla="*/ 1382973 h 8343208"/>
              <a:gd name="connsiteX15" fmla="*/ 0 w 5066124"/>
              <a:gd name="connsiteY15" fmla="*/ 1646830 h 8343208"/>
              <a:gd name="connsiteX16" fmla="*/ 204717 w 5066124"/>
              <a:gd name="connsiteY16" fmla="*/ 1692322 h 8343208"/>
              <a:gd name="connsiteX17" fmla="*/ 268406 w 5066124"/>
              <a:gd name="connsiteY17" fmla="*/ 1824251 h 8343208"/>
              <a:gd name="connsiteX18" fmla="*/ 395785 w 5066124"/>
              <a:gd name="connsiteY18" fmla="*/ 2001672 h 8343208"/>
              <a:gd name="connsiteX19" fmla="*/ 336645 w 5066124"/>
              <a:gd name="connsiteY19" fmla="*/ 2092657 h 8343208"/>
              <a:gd name="connsiteX20" fmla="*/ 432179 w 5066124"/>
              <a:gd name="connsiteY20" fmla="*/ 2242782 h 8343208"/>
              <a:gd name="connsiteX21" fmla="*/ 423081 w 5066124"/>
              <a:gd name="connsiteY21" fmla="*/ 2374711 h 8343208"/>
              <a:gd name="connsiteX22" fmla="*/ 368490 w 5066124"/>
              <a:gd name="connsiteY22" fmla="*/ 2579427 h 8343208"/>
              <a:gd name="connsiteX23" fmla="*/ 441278 w 5066124"/>
              <a:gd name="connsiteY23" fmla="*/ 2788693 h 8343208"/>
              <a:gd name="connsiteX24" fmla="*/ 300251 w 5066124"/>
              <a:gd name="connsiteY24" fmla="*/ 3179928 h 8343208"/>
              <a:gd name="connsiteX25" fmla="*/ 93291 w 5066124"/>
              <a:gd name="connsiteY25" fmla="*/ 4159515 h 8343208"/>
              <a:gd name="connsiteX26" fmla="*/ 256129 w 5066124"/>
              <a:gd name="connsiteY26" fmla="*/ 5136545 h 8343208"/>
              <a:gd name="connsiteX27" fmla="*/ 456546 w 5066124"/>
              <a:gd name="connsiteY27" fmla="*/ 4785816 h 8343208"/>
              <a:gd name="connsiteX28" fmla="*/ 606858 w 5066124"/>
              <a:gd name="connsiteY28" fmla="*/ 5362013 h 8343208"/>
              <a:gd name="connsiteX29" fmla="*/ 1195581 w 5066124"/>
              <a:gd name="connsiteY29" fmla="*/ 5174123 h 8343208"/>
              <a:gd name="connsiteX30" fmla="*/ 1308316 w 5066124"/>
              <a:gd name="connsiteY30" fmla="*/ 4948654 h 8343208"/>
              <a:gd name="connsiteX31" fmla="*/ 1471154 w 5066124"/>
              <a:gd name="connsiteY31" fmla="*/ 4886024 h 8343208"/>
              <a:gd name="connsiteX32" fmla="*/ 1934617 w 5066124"/>
              <a:gd name="connsiteY32" fmla="*/ 4936128 h 8343208"/>
              <a:gd name="connsiteX33" fmla="*/ 2135034 w 5066124"/>
              <a:gd name="connsiteY33" fmla="*/ 5524852 h 8343208"/>
              <a:gd name="connsiteX34" fmla="*/ 1696623 w 5066124"/>
              <a:gd name="connsiteY34" fmla="*/ 5562430 h 8343208"/>
              <a:gd name="connsiteX35" fmla="*/ 1295790 w 5066124"/>
              <a:gd name="connsiteY35" fmla="*/ 5913158 h 8343208"/>
              <a:gd name="connsiteX36" fmla="*/ 1746727 w 5066124"/>
              <a:gd name="connsiteY36" fmla="*/ 5988315 h 8343208"/>
              <a:gd name="connsiteX37" fmla="*/ 2084929 w 5066124"/>
              <a:gd name="connsiteY37" fmla="*/ 6652194 h 8343208"/>
              <a:gd name="connsiteX38" fmla="*/ 1546310 w 5066124"/>
              <a:gd name="connsiteY38" fmla="*/ 6952819 h 8343208"/>
              <a:gd name="connsiteX39" fmla="*/ 1633992 w 5066124"/>
              <a:gd name="connsiteY39" fmla="*/ 7065553 h 8343208"/>
              <a:gd name="connsiteX40" fmla="*/ 2310398 w 5066124"/>
              <a:gd name="connsiteY40" fmla="*/ 6927767 h 8343208"/>
              <a:gd name="connsiteX41" fmla="*/ 2322924 w 5066124"/>
              <a:gd name="connsiteY41" fmla="*/ 6677246 h 8343208"/>
              <a:gd name="connsiteX42" fmla="*/ 3149642 w 5066124"/>
              <a:gd name="connsiteY42" fmla="*/ 6815031 h 8343208"/>
              <a:gd name="connsiteX43" fmla="*/ 3362584 w 5066124"/>
              <a:gd name="connsiteY43" fmla="*/ 7165760 h 8343208"/>
              <a:gd name="connsiteX44" fmla="*/ 4452349 w 5066124"/>
              <a:gd name="connsiteY44" fmla="*/ 7879744 h 8343208"/>
              <a:gd name="connsiteX45" fmla="*/ 5066124 w 5066124"/>
              <a:gd name="connsiteY45" fmla="*/ 8343208 h 8343208"/>
              <a:gd name="connsiteX0" fmla="*/ 4450915 w 5066124"/>
              <a:gd name="connsiteY0" fmla="*/ 2342742 h 8343208"/>
              <a:gd name="connsiteX1" fmla="*/ 4180764 w 5066124"/>
              <a:gd name="connsiteY1" fmla="*/ 1373875 h 8343208"/>
              <a:gd name="connsiteX2" fmla="*/ 4280847 w 5066124"/>
              <a:gd name="connsiteY2" fmla="*/ 427629 h 8343208"/>
              <a:gd name="connsiteX3" fmla="*/ 3339152 w 5066124"/>
              <a:gd name="connsiteY3" fmla="*/ 0 h 8343208"/>
              <a:gd name="connsiteX4" fmla="*/ 2756848 w 5066124"/>
              <a:gd name="connsiteY4" fmla="*/ 45493 h 8343208"/>
              <a:gd name="connsiteX5" fmla="*/ 2615821 w 5066124"/>
              <a:gd name="connsiteY5" fmla="*/ 923499 h 8343208"/>
              <a:gd name="connsiteX6" fmla="*/ 1951630 w 5066124"/>
              <a:gd name="connsiteY6" fmla="*/ 1342030 h 8343208"/>
              <a:gd name="connsiteX7" fmla="*/ 1937983 w 5066124"/>
              <a:gd name="connsiteY7" fmla="*/ 1478507 h 8343208"/>
              <a:gd name="connsiteX8" fmla="*/ 1824251 w 5066124"/>
              <a:gd name="connsiteY8" fmla="*/ 1578591 h 8343208"/>
              <a:gd name="connsiteX9" fmla="*/ 1487606 w 5066124"/>
              <a:gd name="connsiteY9" fmla="*/ 1032682 h 8343208"/>
              <a:gd name="connsiteX10" fmla="*/ 878006 w 5066124"/>
              <a:gd name="connsiteY10" fmla="*/ 727881 h 8343208"/>
              <a:gd name="connsiteX11" fmla="*/ 509517 w 5066124"/>
              <a:gd name="connsiteY11" fmla="*/ 782472 h 8343208"/>
              <a:gd name="connsiteX12" fmla="*/ 450376 w 5066124"/>
              <a:gd name="connsiteY12" fmla="*/ 846161 h 8343208"/>
              <a:gd name="connsiteX13" fmla="*/ 0 w 5066124"/>
              <a:gd name="connsiteY13" fmla="*/ 923499 h 8343208"/>
              <a:gd name="connsiteX14" fmla="*/ 40943 w 5066124"/>
              <a:gd name="connsiteY14" fmla="*/ 1382973 h 8343208"/>
              <a:gd name="connsiteX15" fmla="*/ 0 w 5066124"/>
              <a:gd name="connsiteY15" fmla="*/ 1646830 h 8343208"/>
              <a:gd name="connsiteX16" fmla="*/ 204717 w 5066124"/>
              <a:gd name="connsiteY16" fmla="*/ 1692322 h 8343208"/>
              <a:gd name="connsiteX17" fmla="*/ 268406 w 5066124"/>
              <a:gd name="connsiteY17" fmla="*/ 1824251 h 8343208"/>
              <a:gd name="connsiteX18" fmla="*/ 395785 w 5066124"/>
              <a:gd name="connsiteY18" fmla="*/ 2001672 h 8343208"/>
              <a:gd name="connsiteX19" fmla="*/ 336645 w 5066124"/>
              <a:gd name="connsiteY19" fmla="*/ 2092657 h 8343208"/>
              <a:gd name="connsiteX20" fmla="*/ 432179 w 5066124"/>
              <a:gd name="connsiteY20" fmla="*/ 2242782 h 8343208"/>
              <a:gd name="connsiteX21" fmla="*/ 423081 w 5066124"/>
              <a:gd name="connsiteY21" fmla="*/ 2374711 h 8343208"/>
              <a:gd name="connsiteX22" fmla="*/ 368490 w 5066124"/>
              <a:gd name="connsiteY22" fmla="*/ 2579427 h 8343208"/>
              <a:gd name="connsiteX23" fmla="*/ 441278 w 5066124"/>
              <a:gd name="connsiteY23" fmla="*/ 2788693 h 8343208"/>
              <a:gd name="connsiteX24" fmla="*/ 300251 w 5066124"/>
              <a:gd name="connsiteY24" fmla="*/ 3179928 h 8343208"/>
              <a:gd name="connsiteX25" fmla="*/ 93291 w 5066124"/>
              <a:gd name="connsiteY25" fmla="*/ 4159515 h 8343208"/>
              <a:gd name="connsiteX26" fmla="*/ 256129 w 5066124"/>
              <a:gd name="connsiteY26" fmla="*/ 5136545 h 8343208"/>
              <a:gd name="connsiteX27" fmla="*/ 456546 w 5066124"/>
              <a:gd name="connsiteY27" fmla="*/ 4785816 h 8343208"/>
              <a:gd name="connsiteX28" fmla="*/ 606858 w 5066124"/>
              <a:gd name="connsiteY28" fmla="*/ 5362013 h 8343208"/>
              <a:gd name="connsiteX29" fmla="*/ 1195581 w 5066124"/>
              <a:gd name="connsiteY29" fmla="*/ 5174123 h 8343208"/>
              <a:gd name="connsiteX30" fmla="*/ 1308316 w 5066124"/>
              <a:gd name="connsiteY30" fmla="*/ 4948654 h 8343208"/>
              <a:gd name="connsiteX31" fmla="*/ 1471154 w 5066124"/>
              <a:gd name="connsiteY31" fmla="*/ 4886024 h 8343208"/>
              <a:gd name="connsiteX32" fmla="*/ 1934617 w 5066124"/>
              <a:gd name="connsiteY32" fmla="*/ 4936128 h 8343208"/>
              <a:gd name="connsiteX33" fmla="*/ 2135034 w 5066124"/>
              <a:gd name="connsiteY33" fmla="*/ 5524852 h 8343208"/>
              <a:gd name="connsiteX34" fmla="*/ 1696623 w 5066124"/>
              <a:gd name="connsiteY34" fmla="*/ 5562430 h 8343208"/>
              <a:gd name="connsiteX35" fmla="*/ 1295790 w 5066124"/>
              <a:gd name="connsiteY35" fmla="*/ 5913158 h 8343208"/>
              <a:gd name="connsiteX36" fmla="*/ 1746727 w 5066124"/>
              <a:gd name="connsiteY36" fmla="*/ 5988315 h 8343208"/>
              <a:gd name="connsiteX37" fmla="*/ 2084929 w 5066124"/>
              <a:gd name="connsiteY37" fmla="*/ 6652194 h 8343208"/>
              <a:gd name="connsiteX38" fmla="*/ 1546310 w 5066124"/>
              <a:gd name="connsiteY38" fmla="*/ 6952819 h 8343208"/>
              <a:gd name="connsiteX39" fmla="*/ 1633992 w 5066124"/>
              <a:gd name="connsiteY39" fmla="*/ 7065553 h 8343208"/>
              <a:gd name="connsiteX40" fmla="*/ 2310398 w 5066124"/>
              <a:gd name="connsiteY40" fmla="*/ 6927767 h 8343208"/>
              <a:gd name="connsiteX41" fmla="*/ 2322924 w 5066124"/>
              <a:gd name="connsiteY41" fmla="*/ 6677246 h 8343208"/>
              <a:gd name="connsiteX42" fmla="*/ 3149642 w 5066124"/>
              <a:gd name="connsiteY42" fmla="*/ 6815031 h 8343208"/>
              <a:gd name="connsiteX43" fmla="*/ 3362584 w 5066124"/>
              <a:gd name="connsiteY43" fmla="*/ 7165760 h 8343208"/>
              <a:gd name="connsiteX44" fmla="*/ 4452349 w 5066124"/>
              <a:gd name="connsiteY44" fmla="*/ 7879744 h 8343208"/>
              <a:gd name="connsiteX45" fmla="*/ 5066124 w 5066124"/>
              <a:gd name="connsiteY45" fmla="*/ 8343208 h 8343208"/>
              <a:gd name="connsiteX0" fmla="*/ 4450915 w 5066124"/>
              <a:gd name="connsiteY0" fmla="*/ 2342742 h 8343208"/>
              <a:gd name="connsiteX1" fmla="*/ 4180764 w 5066124"/>
              <a:gd name="connsiteY1" fmla="*/ 1373875 h 8343208"/>
              <a:gd name="connsiteX2" fmla="*/ 4280847 w 5066124"/>
              <a:gd name="connsiteY2" fmla="*/ 427629 h 8343208"/>
              <a:gd name="connsiteX3" fmla="*/ 3339152 w 5066124"/>
              <a:gd name="connsiteY3" fmla="*/ 0 h 8343208"/>
              <a:gd name="connsiteX4" fmla="*/ 2756848 w 5066124"/>
              <a:gd name="connsiteY4" fmla="*/ 45493 h 8343208"/>
              <a:gd name="connsiteX5" fmla="*/ 2615821 w 5066124"/>
              <a:gd name="connsiteY5" fmla="*/ 923499 h 8343208"/>
              <a:gd name="connsiteX6" fmla="*/ 1951630 w 5066124"/>
              <a:gd name="connsiteY6" fmla="*/ 1342030 h 8343208"/>
              <a:gd name="connsiteX7" fmla="*/ 1937983 w 5066124"/>
              <a:gd name="connsiteY7" fmla="*/ 1478507 h 8343208"/>
              <a:gd name="connsiteX8" fmla="*/ 1846997 w 5066124"/>
              <a:gd name="connsiteY8" fmla="*/ 1578591 h 8343208"/>
              <a:gd name="connsiteX9" fmla="*/ 1487606 w 5066124"/>
              <a:gd name="connsiteY9" fmla="*/ 1032682 h 8343208"/>
              <a:gd name="connsiteX10" fmla="*/ 878006 w 5066124"/>
              <a:gd name="connsiteY10" fmla="*/ 727881 h 8343208"/>
              <a:gd name="connsiteX11" fmla="*/ 509517 w 5066124"/>
              <a:gd name="connsiteY11" fmla="*/ 782472 h 8343208"/>
              <a:gd name="connsiteX12" fmla="*/ 450376 w 5066124"/>
              <a:gd name="connsiteY12" fmla="*/ 846161 h 8343208"/>
              <a:gd name="connsiteX13" fmla="*/ 0 w 5066124"/>
              <a:gd name="connsiteY13" fmla="*/ 923499 h 8343208"/>
              <a:gd name="connsiteX14" fmla="*/ 40943 w 5066124"/>
              <a:gd name="connsiteY14" fmla="*/ 1382973 h 8343208"/>
              <a:gd name="connsiteX15" fmla="*/ 0 w 5066124"/>
              <a:gd name="connsiteY15" fmla="*/ 1646830 h 8343208"/>
              <a:gd name="connsiteX16" fmla="*/ 204717 w 5066124"/>
              <a:gd name="connsiteY16" fmla="*/ 1692322 h 8343208"/>
              <a:gd name="connsiteX17" fmla="*/ 268406 w 5066124"/>
              <a:gd name="connsiteY17" fmla="*/ 1824251 h 8343208"/>
              <a:gd name="connsiteX18" fmla="*/ 395785 w 5066124"/>
              <a:gd name="connsiteY18" fmla="*/ 2001672 h 8343208"/>
              <a:gd name="connsiteX19" fmla="*/ 336645 w 5066124"/>
              <a:gd name="connsiteY19" fmla="*/ 2092657 h 8343208"/>
              <a:gd name="connsiteX20" fmla="*/ 432179 w 5066124"/>
              <a:gd name="connsiteY20" fmla="*/ 2242782 h 8343208"/>
              <a:gd name="connsiteX21" fmla="*/ 423081 w 5066124"/>
              <a:gd name="connsiteY21" fmla="*/ 2374711 h 8343208"/>
              <a:gd name="connsiteX22" fmla="*/ 368490 w 5066124"/>
              <a:gd name="connsiteY22" fmla="*/ 2579427 h 8343208"/>
              <a:gd name="connsiteX23" fmla="*/ 441278 w 5066124"/>
              <a:gd name="connsiteY23" fmla="*/ 2788693 h 8343208"/>
              <a:gd name="connsiteX24" fmla="*/ 300251 w 5066124"/>
              <a:gd name="connsiteY24" fmla="*/ 3179928 h 8343208"/>
              <a:gd name="connsiteX25" fmla="*/ 93291 w 5066124"/>
              <a:gd name="connsiteY25" fmla="*/ 4159515 h 8343208"/>
              <a:gd name="connsiteX26" fmla="*/ 256129 w 5066124"/>
              <a:gd name="connsiteY26" fmla="*/ 5136545 h 8343208"/>
              <a:gd name="connsiteX27" fmla="*/ 456546 w 5066124"/>
              <a:gd name="connsiteY27" fmla="*/ 4785816 h 8343208"/>
              <a:gd name="connsiteX28" fmla="*/ 606858 w 5066124"/>
              <a:gd name="connsiteY28" fmla="*/ 5362013 h 8343208"/>
              <a:gd name="connsiteX29" fmla="*/ 1195581 w 5066124"/>
              <a:gd name="connsiteY29" fmla="*/ 5174123 h 8343208"/>
              <a:gd name="connsiteX30" fmla="*/ 1308316 w 5066124"/>
              <a:gd name="connsiteY30" fmla="*/ 4948654 h 8343208"/>
              <a:gd name="connsiteX31" fmla="*/ 1471154 w 5066124"/>
              <a:gd name="connsiteY31" fmla="*/ 4886024 h 8343208"/>
              <a:gd name="connsiteX32" fmla="*/ 1934617 w 5066124"/>
              <a:gd name="connsiteY32" fmla="*/ 4936128 h 8343208"/>
              <a:gd name="connsiteX33" fmla="*/ 2135034 w 5066124"/>
              <a:gd name="connsiteY33" fmla="*/ 5524852 h 8343208"/>
              <a:gd name="connsiteX34" fmla="*/ 1696623 w 5066124"/>
              <a:gd name="connsiteY34" fmla="*/ 5562430 h 8343208"/>
              <a:gd name="connsiteX35" fmla="*/ 1295790 w 5066124"/>
              <a:gd name="connsiteY35" fmla="*/ 5913158 h 8343208"/>
              <a:gd name="connsiteX36" fmla="*/ 1746727 w 5066124"/>
              <a:gd name="connsiteY36" fmla="*/ 5988315 h 8343208"/>
              <a:gd name="connsiteX37" fmla="*/ 2084929 w 5066124"/>
              <a:gd name="connsiteY37" fmla="*/ 6652194 h 8343208"/>
              <a:gd name="connsiteX38" fmla="*/ 1546310 w 5066124"/>
              <a:gd name="connsiteY38" fmla="*/ 6952819 h 8343208"/>
              <a:gd name="connsiteX39" fmla="*/ 1633992 w 5066124"/>
              <a:gd name="connsiteY39" fmla="*/ 7065553 h 8343208"/>
              <a:gd name="connsiteX40" fmla="*/ 2310398 w 5066124"/>
              <a:gd name="connsiteY40" fmla="*/ 6927767 h 8343208"/>
              <a:gd name="connsiteX41" fmla="*/ 2322924 w 5066124"/>
              <a:gd name="connsiteY41" fmla="*/ 6677246 h 8343208"/>
              <a:gd name="connsiteX42" fmla="*/ 3149642 w 5066124"/>
              <a:gd name="connsiteY42" fmla="*/ 6815031 h 8343208"/>
              <a:gd name="connsiteX43" fmla="*/ 3362584 w 5066124"/>
              <a:gd name="connsiteY43" fmla="*/ 7165760 h 8343208"/>
              <a:gd name="connsiteX44" fmla="*/ 4452349 w 5066124"/>
              <a:gd name="connsiteY44" fmla="*/ 7879744 h 8343208"/>
              <a:gd name="connsiteX45" fmla="*/ 5066124 w 5066124"/>
              <a:gd name="connsiteY45" fmla="*/ 8343208 h 8343208"/>
              <a:gd name="connsiteX0" fmla="*/ 3372742 w 5066124"/>
              <a:gd name="connsiteY0" fmla="*/ 4394455 h 8343208"/>
              <a:gd name="connsiteX1" fmla="*/ 4180764 w 5066124"/>
              <a:gd name="connsiteY1" fmla="*/ 1373875 h 8343208"/>
              <a:gd name="connsiteX2" fmla="*/ 4280847 w 5066124"/>
              <a:gd name="connsiteY2" fmla="*/ 427629 h 8343208"/>
              <a:gd name="connsiteX3" fmla="*/ 3339152 w 5066124"/>
              <a:gd name="connsiteY3" fmla="*/ 0 h 8343208"/>
              <a:gd name="connsiteX4" fmla="*/ 2756848 w 5066124"/>
              <a:gd name="connsiteY4" fmla="*/ 45493 h 8343208"/>
              <a:gd name="connsiteX5" fmla="*/ 2615821 w 5066124"/>
              <a:gd name="connsiteY5" fmla="*/ 923499 h 8343208"/>
              <a:gd name="connsiteX6" fmla="*/ 1951630 w 5066124"/>
              <a:gd name="connsiteY6" fmla="*/ 1342030 h 8343208"/>
              <a:gd name="connsiteX7" fmla="*/ 1937983 w 5066124"/>
              <a:gd name="connsiteY7" fmla="*/ 1478507 h 8343208"/>
              <a:gd name="connsiteX8" fmla="*/ 1846997 w 5066124"/>
              <a:gd name="connsiteY8" fmla="*/ 1578591 h 8343208"/>
              <a:gd name="connsiteX9" fmla="*/ 1487606 w 5066124"/>
              <a:gd name="connsiteY9" fmla="*/ 1032682 h 8343208"/>
              <a:gd name="connsiteX10" fmla="*/ 878006 w 5066124"/>
              <a:gd name="connsiteY10" fmla="*/ 727881 h 8343208"/>
              <a:gd name="connsiteX11" fmla="*/ 509517 w 5066124"/>
              <a:gd name="connsiteY11" fmla="*/ 782472 h 8343208"/>
              <a:gd name="connsiteX12" fmla="*/ 450376 w 5066124"/>
              <a:gd name="connsiteY12" fmla="*/ 846161 h 8343208"/>
              <a:gd name="connsiteX13" fmla="*/ 0 w 5066124"/>
              <a:gd name="connsiteY13" fmla="*/ 923499 h 8343208"/>
              <a:gd name="connsiteX14" fmla="*/ 40943 w 5066124"/>
              <a:gd name="connsiteY14" fmla="*/ 1382973 h 8343208"/>
              <a:gd name="connsiteX15" fmla="*/ 0 w 5066124"/>
              <a:gd name="connsiteY15" fmla="*/ 1646830 h 8343208"/>
              <a:gd name="connsiteX16" fmla="*/ 204717 w 5066124"/>
              <a:gd name="connsiteY16" fmla="*/ 1692322 h 8343208"/>
              <a:gd name="connsiteX17" fmla="*/ 268406 w 5066124"/>
              <a:gd name="connsiteY17" fmla="*/ 1824251 h 8343208"/>
              <a:gd name="connsiteX18" fmla="*/ 395785 w 5066124"/>
              <a:gd name="connsiteY18" fmla="*/ 2001672 h 8343208"/>
              <a:gd name="connsiteX19" fmla="*/ 336645 w 5066124"/>
              <a:gd name="connsiteY19" fmla="*/ 2092657 h 8343208"/>
              <a:gd name="connsiteX20" fmla="*/ 432179 w 5066124"/>
              <a:gd name="connsiteY20" fmla="*/ 2242782 h 8343208"/>
              <a:gd name="connsiteX21" fmla="*/ 423081 w 5066124"/>
              <a:gd name="connsiteY21" fmla="*/ 2374711 h 8343208"/>
              <a:gd name="connsiteX22" fmla="*/ 368490 w 5066124"/>
              <a:gd name="connsiteY22" fmla="*/ 2579427 h 8343208"/>
              <a:gd name="connsiteX23" fmla="*/ 441278 w 5066124"/>
              <a:gd name="connsiteY23" fmla="*/ 2788693 h 8343208"/>
              <a:gd name="connsiteX24" fmla="*/ 300251 w 5066124"/>
              <a:gd name="connsiteY24" fmla="*/ 3179928 h 8343208"/>
              <a:gd name="connsiteX25" fmla="*/ 93291 w 5066124"/>
              <a:gd name="connsiteY25" fmla="*/ 4159515 h 8343208"/>
              <a:gd name="connsiteX26" fmla="*/ 256129 w 5066124"/>
              <a:gd name="connsiteY26" fmla="*/ 5136545 h 8343208"/>
              <a:gd name="connsiteX27" fmla="*/ 456546 w 5066124"/>
              <a:gd name="connsiteY27" fmla="*/ 4785816 h 8343208"/>
              <a:gd name="connsiteX28" fmla="*/ 606858 w 5066124"/>
              <a:gd name="connsiteY28" fmla="*/ 5362013 h 8343208"/>
              <a:gd name="connsiteX29" fmla="*/ 1195581 w 5066124"/>
              <a:gd name="connsiteY29" fmla="*/ 5174123 h 8343208"/>
              <a:gd name="connsiteX30" fmla="*/ 1308316 w 5066124"/>
              <a:gd name="connsiteY30" fmla="*/ 4948654 h 8343208"/>
              <a:gd name="connsiteX31" fmla="*/ 1471154 w 5066124"/>
              <a:gd name="connsiteY31" fmla="*/ 4886024 h 8343208"/>
              <a:gd name="connsiteX32" fmla="*/ 1934617 w 5066124"/>
              <a:gd name="connsiteY32" fmla="*/ 4936128 h 8343208"/>
              <a:gd name="connsiteX33" fmla="*/ 2135034 w 5066124"/>
              <a:gd name="connsiteY33" fmla="*/ 5524852 h 8343208"/>
              <a:gd name="connsiteX34" fmla="*/ 1696623 w 5066124"/>
              <a:gd name="connsiteY34" fmla="*/ 5562430 h 8343208"/>
              <a:gd name="connsiteX35" fmla="*/ 1295790 w 5066124"/>
              <a:gd name="connsiteY35" fmla="*/ 5913158 h 8343208"/>
              <a:gd name="connsiteX36" fmla="*/ 1746727 w 5066124"/>
              <a:gd name="connsiteY36" fmla="*/ 5988315 h 8343208"/>
              <a:gd name="connsiteX37" fmla="*/ 2084929 w 5066124"/>
              <a:gd name="connsiteY37" fmla="*/ 6652194 h 8343208"/>
              <a:gd name="connsiteX38" fmla="*/ 1546310 w 5066124"/>
              <a:gd name="connsiteY38" fmla="*/ 6952819 h 8343208"/>
              <a:gd name="connsiteX39" fmla="*/ 1633992 w 5066124"/>
              <a:gd name="connsiteY39" fmla="*/ 7065553 h 8343208"/>
              <a:gd name="connsiteX40" fmla="*/ 2310398 w 5066124"/>
              <a:gd name="connsiteY40" fmla="*/ 6927767 h 8343208"/>
              <a:gd name="connsiteX41" fmla="*/ 2322924 w 5066124"/>
              <a:gd name="connsiteY41" fmla="*/ 6677246 h 8343208"/>
              <a:gd name="connsiteX42" fmla="*/ 3149642 w 5066124"/>
              <a:gd name="connsiteY42" fmla="*/ 6815031 h 8343208"/>
              <a:gd name="connsiteX43" fmla="*/ 3362584 w 5066124"/>
              <a:gd name="connsiteY43" fmla="*/ 7165760 h 8343208"/>
              <a:gd name="connsiteX44" fmla="*/ 4452349 w 5066124"/>
              <a:gd name="connsiteY44" fmla="*/ 7879744 h 8343208"/>
              <a:gd name="connsiteX45" fmla="*/ 5066124 w 5066124"/>
              <a:gd name="connsiteY45" fmla="*/ 8343208 h 8343208"/>
              <a:gd name="connsiteX0" fmla="*/ 3372742 w 5066124"/>
              <a:gd name="connsiteY0" fmla="*/ 4394455 h 8343208"/>
              <a:gd name="connsiteX1" fmla="*/ 4462818 w 5066124"/>
              <a:gd name="connsiteY1" fmla="*/ 2338316 h 8343208"/>
              <a:gd name="connsiteX2" fmla="*/ 4180764 w 5066124"/>
              <a:gd name="connsiteY2" fmla="*/ 1373875 h 8343208"/>
              <a:gd name="connsiteX3" fmla="*/ 4280847 w 5066124"/>
              <a:gd name="connsiteY3" fmla="*/ 427629 h 8343208"/>
              <a:gd name="connsiteX4" fmla="*/ 3339152 w 5066124"/>
              <a:gd name="connsiteY4" fmla="*/ 0 h 8343208"/>
              <a:gd name="connsiteX5" fmla="*/ 2756848 w 5066124"/>
              <a:gd name="connsiteY5" fmla="*/ 45493 h 8343208"/>
              <a:gd name="connsiteX6" fmla="*/ 2615821 w 5066124"/>
              <a:gd name="connsiteY6" fmla="*/ 923499 h 8343208"/>
              <a:gd name="connsiteX7" fmla="*/ 1951630 w 5066124"/>
              <a:gd name="connsiteY7" fmla="*/ 1342030 h 8343208"/>
              <a:gd name="connsiteX8" fmla="*/ 1937983 w 5066124"/>
              <a:gd name="connsiteY8" fmla="*/ 1478507 h 8343208"/>
              <a:gd name="connsiteX9" fmla="*/ 1846997 w 5066124"/>
              <a:gd name="connsiteY9" fmla="*/ 1578591 h 8343208"/>
              <a:gd name="connsiteX10" fmla="*/ 1487606 w 5066124"/>
              <a:gd name="connsiteY10" fmla="*/ 1032682 h 8343208"/>
              <a:gd name="connsiteX11" fmla="*/ 878006 w 5066124"/>
              <a:gd name="connsiteY11" fmla="*/ 727881 h 8343208"/>
              <a:gd name="connsiteX12" fmla="*/ 509517 w 5066124"/>
              <a:gd name="connsiteY12" fmla="*/ 782472 h 8343208"/>
              <a:gd name="connsiteX13" fmla="*/ 450376 w 5066124"/>
              <a:gd name="connsiteY13" fmla="*/ 846161 h 8343208"/>
              <a:gd name="connsiteX14" fmla="*/ 0 w 5066124"/>
              <a:gd name="connsiteY14" fmla="*/ 923499 h 8343208"/>
              <a:gd name="connsiteX15" fmla="*/ 40943 w 5066124"/>
              <a:gd name="connsiteY15" fmla="*/ 1382973 h 8343208"/>
              <a:gd name="connsiteX16" fmla="*/ 0 w 5066124"/>
              <a:gd name="connsiteY16" fmla="*/ 1646830 h 8343208"/>
              <a:gd name="connsiteX17" fmla="*/ 204717 w 5066124"/>
              <a:gd name="connsiteY17" fmla="*/ 1692322 h 8343208"/>
              <a:gd name="connsiteX18" fmla="*/ 268406 w 5066124"/>
              <a:gd name="connsiteY18" fmla="*/ 1824251 h 8343208"/>
              <a:gd name="connsiteX19" fmla="*/ 395785 w 5066124"/>
              <a:gd name="connsiteY19" fmla="*/ 2001672 h 8343208"/>
              <a:gd name="connsiteX20" fmla="*/ 336645 w 5066124"/>
              <a:gd name="connsiteY20" fmla="*/ 2092657 h 8343208"/>
              <a:gd name="connsiteX21" fmla="*/ 432179 w 5066124"/>
              <a:gd name="connsiteY21" fmla="*/ 2242782 h 8343208"/>
              <a:gd name="connsiteX22" fmla="*/ 423081 w 5066124"/>
              <a:gd name="connsiteY22" fmla="*/ 2374711 h 8343208"/>
              <a:gd name="connsiteX23" fmla="*/ 368490 w 5066124"/>
              <a:gd name="connsiteY23" fmla="*/ 2579427 h 8343208"/>
              <a:gd name="connsiteX24" fmla="*/ 441278 w 5066124"/>
              <a:gd name="connsiteY24" fmla="*/ 2788693 h 8343208"/>
              <a:gd name="connsiteX25" fmla="*/ 300251 w 5066124"/>
              <a:gd name="connsiteY25" fmla="*/ 3179928 h 8343208"/>
              <a:gd name="connsiteX26" fmla="*/ 93291 w 5066124"/>
              <a:gd name="connsiteY26" fmla="*/ 4159515 h 8343208"/>
              <a:gd name="connsiteX27" fmla="*/ 256129 w 5066124"/>
              <a:gd name="connsiteY27" fmla="*/ 5136545 h 8343208"/>
              <a:gd name="connsiteX28" fmla="*/ 456546 w 5066124"/>
              <a:gd name="connsiteY28" fmla="*/ 4785816 h 8343208"/>
              <a:gd name="connsiteX29" fmla="*/ 606858 w 5066124"/>
              <a:gd name="connsiteY29" fmla="*/ 5362013 h 8343208"/>
              <a:gd name="connsiteX30" fmla="*/ 1195581 w 5066124"/>
              <a:gd name="connsiteY30" fmla="*/ 5174123 h 8343208"/>
              <a:gd name="connsiteX31" fmla="*/ 1308316 w 5066124"/>
              <a:gd name="connsiteY31" fmla="*/ 4948654 h 8343208"/>
              <a:gd name="connsiteX32" fmla="*/ 1471154 w 5066124"/>
              <a:gd name="connsiteY32" fmla="*/ 4886024 h 8343208"/>
              <a:gd name="connsiteX33" fmla="*/ 1934617 w 5066124"/>
              <a:gd name="connsiteY33" fmla="*/ 4936128 h 8343208"/>
              <a:gd name="connsiteX34" fmla="*/ 2135034 w 5066124"/>
              <a:gd name="connsiteY34" fmla="*/ 5524852 h 8343208"/>
              <a:gd name="connsiteX35" fmla="*/ 1696623 w 5066124"/>
              <a:gd name="connsiteY35" fmla="*/ 5562430 h 8343208"/>
              <a:gd name="connsiteX36" fmla="*/ 1295790 w 5066124"/>
              <a:gd name="connsiteY36" fmla="*/ 5913158 h 8343208"/>
              <a:gd name="connsiteX37" fmla="*/ 1746727 w 5066124"/>
              <a:gd name="connsiteY37" fmla="*/ 5988315 h 8343208"/>
              <a:gd name="connsiteX38" fmla="*/ 2084929 w 5066124"/>
              <a:gd name="connsiteY38" fmla="*/ 6652194 h 8343208"/>
              <a:gd name="connsiteX39" fmla="*/ 1546310 w 5066124"/>
              <a:gd name="connsiteY39" fmla="*/ 6952819 h 8343208"/>
              <a:gd name="connsiteX40" fmla="*/ 1633992 w 5066124"/>
              <a:gd name="connsiteY40" fmla="*/ 7065553 h 8343208"/>
              <a:gd name="connsiteX41" fmla="*/ 2310398 w 5066124"/>
              <a:gd name="connsiteY41" fmla="*/ 6927767 h 8343208"/>
              <a:gd name="connsiteX42" fmla="*/ 2322924 w 5066124"/>
              <a:gd name="connsiteY42" fmla="*/ 6677246 h 8343208"/>
              <a:gd name="connsiteX43" fmla="*/ 3149642 w 5066124"/>
              <a:gd name="connsiteY43" fmla="*/ 6815031 h 8343208"/>
              <a:gd name="connsiteX44" fmla="*/ 3362584 w 5066124"/>
              <a:gd name="connsiteY44" fmla="*/ 7165760 h 8343208"/>
              <a:gd name="connsiteX45" fmla="*/ 4452349 w 5066124"/>
              <a:gd name="connsiteY45" fmla="*/ 7879744 h 8343208"/>
              <a:gd name="connsiteX46" fmla="*/ 5066124 w 5066124"/>
              <a:gd name="connsiteY46" fmla="*/ 8343208 h 8343208"/>
              <a:gd name="connsiteX0" fmla="*/ 3372742 w 5066124"/>
              <a:gd name="connsiteY0" fmla="*/ 4394455 h 8343208"/>
              <a:gd name="connsiteX1" fmla="*/ 4444621 w 5066124"/>
              <a:gd name="connsiteY1" fmla="*/ 2333767 h 8343208"/>
              <a:gd name="connsiteX2" fmla="*/ 4180764 w 5066124"/>
              <a:gd name="connsiteY2" fmla="*/ 1373875 h 8343208"/>
              <a:gd name="connsiteX3" fmla="*/ 4280847 w 5066124"/>
              <a:gd name="connsiteY3" fmla="*/ 427629 h 8343208"/>
              <a:gd name="connsiteX4" fmla="*/ 3339152 w 5066124"/>
              <a:gd name="connsiteY4" fmla="*/ 0 h 8343208"/>
              <a:gd name="connsiteX5" fmla="*/ 2756848 w 5066124"/>
              <a:gd name="connsiteY5" fmla="*/ 45493 h 8343208"/>
              <a:gd name="connsiteX6" fmla="*/ 2615821 w 5066124"/>
              <a:gd name="connsiteY6" fmla="*/ 923499 h 8343208"/>
              <a:gd name="connsiteX7" fmla="*/ 1951630 w 5066124"/>
              <a:gd name="connsiteY7" fmla="*/ 1342030 h 8343208"/>
              <a:gd name="connsiteX8" fmla="*/ 1937983 w 5066124"/>
              <a:gd name="connsiteY8" fmla="*/ 1478507 h 8343208"/>
              <a:gd name="connsiteX9" fmla="*/ 1846997 w 5066124"/>
              <a:gd name="connsiteY9" fmla="*/ 1578591 h 8343208"/>
              <a:gd name="connsiteX10" fmla="*/ 1487606 w 5066124"/>
              <a:gd name="connsiteY10" fmla="*/ 1032682 h 8343208"/>
              <a:gd name="connsiteX11" fmla="*/ 878006 w 5066124"/>
              <a:gd name="connsiteY11" fmla="*/ 727881 h 8343208"/>
              <a:gd name="connsiteX12" fmla="*/ 509517 w 5066124"/>
              <a:gd name="connsiteY12" fmla="*/ 782472 h 8343208"/>
              <a:gd name="connsiteX13" fmla="*/ 450376 w 5066124"/>
              <a:gd name="connsiteY13" fmla="*/ 846161 h 8343208"/>
              <a:gd name="connsiteX14" fmla="*/ 0 w 5066124"/>
              <a:gd name="connsiteY14" fmla="*/ 923499 h 8343208"/>
              <a:gd name="connsiteX15" fmla="*/ 40943 w 5066124"/>
              <a:gd name="connsiteY15" fmla="*/ 1382973 h 8343208"/>
              <a:gd name="connsiteX16" fmla="*/ 0 w 5066124"/>
              <a:gd name="connsiteY16" fmla="*/ 1646830 h 8343208"/>
              <a:gd name="connsiteX17" fmla="*/ 204717 w 5066124"/>
              <a:gd name="connsiteY17" fmla="*/ 1692322 h 8343208"/>
              <a:gd name="connsiteX18" fmla="*/ 268406 w 5066124"/>
              <a:gd name="connsiteY18" fmla="*/ 1824251 h 8343208"/>
              <a:gd name="connsiteX19" fmla="*/ 395785 w 5066124"/>
              <a:gd name="connsiteY19" fmla="*/ 2001672 h 8343208"/>
              <a:gd name="connsiteX20" fmla="*/ 336645 w 5066124"/>
              <a:gd name="connsiteY20" fmla="*/ 2092657 h 8343208"/>
              <a:gd name="connsiteX21" fmla="*/ 432179 w 5066124"/>
              <a:gd name="connsiteY21" fmla="*/ 2242782 h 8343208"/>
              <a:gd name="connsiteX22" fmla="*/ 423081 w 5066124"/>
              <a:gd name="connsiteY22" fmla="*/ 2374711 h 8343208"/>
              <a:gd name="connsiteX23" fmla="*/ 368490 w 5066124"/>
              <a:gd name="connsiteY23" fmla="*/ 2579427 h 8343208"/>
              <a:gd name="connsiteX24" fmla="*/ 441278 w 5066124"/>
              <a:gd name="connsiteY24" fmla="*/ 2788693 h 8343208"/>
              <a:gd name="connsiteX25" fmla="*/ 300251 w 5066124"/>
              <a:gd name="connsiteY25" fmla="*/ 3179928 h 8343208"/>
              <a:gd name="connsiteX26" fmla="*/ 93291 w 5066124"/>
              <a:gd name="connsiteY26" fmla="*/ 4159515 h 8343208"/>
              <a:gd name="connsiteX27" fmla="*/ 256129 w 5066124"/>
              <a:gd name="connsiteY27" fmla="*/ 5136545 h 8343208"/>
              <a:gd name="connsiteX28" fmla="*/ 456546 w 5066124"/>
              <a:gd name="connsiteY28" fmla="*/ 4785816 h 8343208"/>
              <a:gd name="connsiteX29" fmla="*/ 606858 w 5066124"/>
              <a:gd name="connsiteY29" fmla="*/ 5362013 h 8343208"/>
              <a:gd name="connsiteX30" fmla="*/ 1195581 w 5066124"/>
              <a:gd name="connsiteY30" fmla="*/ 5174123 h 8343208"/>
              <a:gd name="connsiteX31" fmla="*/ 1308316 w 5066124"/>
              <a:gd name="connsiteY31" fmla="*/ 4948654 h 8343208"/>
              <a:gd name="connsiteX32" fmla="*/ 1471154 w 5066124"/>
              <a:gd name="connsiteY32" fmla="*/ 4886024 h 8343208"/>
              <a:gd name="connsiteX33" fmla="*/ 1934617 w 5066124"/>
              <a:gd name="connsiteY33" fmla="*/ 4936128 h 8343208"/>
              <a:gd name="connsiteX34" fmla="*/ 2135034 w 5066124"/>
              <a:gd name="connsiteY34" fmla="*/ 5524852 h 8343208"/>
              <a:gd name="connsiteX35" fmla="*/ 1696623 w 5066124"/>
              <a:gd name="connsiteY35" fmla="*/ 5562430 h 8343208"/>
              <a:gd name="connsiteX36" fmla="*/ 1295790 w 5066124"/>
              <a:gd name="connsiteY36" fmla="*/ 5913158 h 8343208"/>
              <a:gd name="connsiteX37" fmla="*/ 1746727 w 5066124"/>
              <a:gd name="connsiteY37" fmla="*/ 5988315 h 8343208"/>
              <a:gd name="connsiteX38" fmla="*/ 2084929 w 5066124"/>
              <a:gd name="connsiteY38" fmla="*/ 6652194 h 8343208"/>
              <a:gd name="connsiteX39" fmla="*/ 1546310 w 5066124"/>
              <a:gd name="connsiteY39" fmla="*/ 6952819 h 8343208"/>
              <a:gd name="connsiteX40" fmla="*/ 1633992 w 5066124"/>
              <a:gd name="connsiteY40" fmla="*/ 7065553 h 8343208"/>
              <a:gd name="connsiteX41" fmla="*/ 2310398 w 5066124"/>
              <a:gd name="connsiteY41" fmla="*/ 6927767 h 8343208"/>
              <a:gd name="connsiteX42" fmla="*/ 2322924 w 5066124"/>
              <a:gd name="connsiteY42" fmla="*/ 6677246 h 8343208"/>
              <a:gd name="connsiteX43" fmla="*/ 3149642 w 5066124"/>
              <a:gd name="connsiteY43" fmla="*/ 6815031 h 8343208"/>
              <a:gd name="connsiteX44" fmla="*/ 3362584 w 5066124"/>
              <a:gd name="connsiteY44" fmla="*/ 7165760 h 8343208"/>
              <a:gd name="connsiteX45" fmla="*/ 4452349 w 5066124"/>
              <a:gd name="connsiteY45" fmla="*/ 7879744 h 8343208"/>
              <a:gd name="connsiteX46" fmla="*/ 5066124 w 5066124"/>
              <a:gd name="connsiteY46" fmla="*/ 8343208 h 8343208"/>
              <a:gd name="connsiteX0" fmla="*/ 3372742 w 5066124"/>
              <a:gd name="connsiteY0" fmla="*/ 4394455 h 8343208"/>
              <a:gd name="connsiteX1" fmla="*/ 4444621 w 5066124"/>
              <a:gd name="connsiteY1" fmla="*/ 2333767 h 8343208"/>
              <a:gd name="connsiteX2" fmla="*/ 4180764 w 5066124"/>
              <a:gd name="connsiteY2" fmla="*/ 1373875 h 8343208"/>
              <a:gd name="connsiteX3" fmla="*/ 4280847 w 5066124"/>
              <a:gd name="connsiteY3" fmla="*/ 427629 h 8343208"/>
              <a:gd name="connsiteX4" fmla="*/ 3339152 w 5066124"/>
              <a:gd name="connsiteY4" fmla="*/ 0 h 8343208"/>
              <a:gd name="connsiteX5" fmla="*/ 2756848 w 5066124"/>
              <a:gd name="connsiteY5" fmla="*/ 45493 h 8343208"/>
              <a:gd name="connsiteX6" fmla="*/ 2615821 w 5066124"/>
              <a:gd name="connsiteY6" fmla="*/ 923499 h 8343208"/>
              <a:gd name="connsiteX7" fmla="*/ 1951630 w 5066124"/>
              <a:gd name="connsiteY7" fmla="*/ 1342030 h 8343208"/>
              <a:gd name="connsiteX8" fmla="*/ 1937983 w 5066124"/>
              <a:gd name="connsiteY8" fmla="*/ 1478507 h 8343208"/>
              <a:gd name="connsiteX9" fmla="*/ 1846997 w 5066124"/>
              <a:gd name="connsiteY9" fmla="*/ 1578591 h 8343208"/>
              <a:gd name="connsiteX10" fmla="*/ 1487606 w 5066124"/>
              <a:gd name="connsiteY10" fmla="*/ 1032682 h 8343208"/>
              <a:gd name="connsiteX11" fmla="*/ 878006 w 5066124"/>
              <a:gd name="connsiteY11" fmla="*/ 727881 h 8343208"/>
              <a:gd name="connsiteX12" fmla="*/ 509517 w 5066124"/>
              <a:gd name="connsiteY12" fmla="*/ 782472 h 8343208"/>
              <a:gd name="connsiteX13" fmla="*/ 450376 w 5066124"/>
              <a:gd name="connsiteY13" fmla="*/ 846161 h 8343208"/>
              <a:gd name="connsiteX14" fmla="*/ 0 w 5066124"/>
              <a:gd name="connsiteY14" fmla="*/ 923499 h 8343208"/>
              <a:gd name="connsiteX15" fmla="*/ 40943 w 5066124"/>
              <a:gd name="connsiteY15" fmla="*/ 1382973 h 8343208"/>
              <a:gd name="connsiteX16" fmla="*/ 0 w 5066124"/>
              <a:gd name="connsiteY16" fmla="*/ 1646830 h 8343208"/>
              <a:gd name="connsiteX17" fmla="*/ 204717 w 5066124"/>
              <a:gd name="connsiteY17" fmla="*/ 1692322 h 8343208"/>
              <a:gd name="connsiteX18" fmla="*/ 268406 w 5066124"/>
              <a:gd name="connsiteY18" fmla="*/ 1824251 h 8343208"/>
              <a:gd name="connsiteX19" fmla="*/ 395785 w 5066124"/>
              <a:gd name="connsiteY19" fmla="*/ 2001672 h 8343208"/>
              <a:gd name="connsiteX20" fmla="*/ 336645 w 5066124"/>
              <a:gd name="connsiteY20" fmla="*/ 2092657 h 8343208"/>
              <a:gd name="connsiteX21" fmla="*/ 432179 w 5066124"/>
              <a:gd name="connsiteY21" fmla="*/ 2242782 h 8343208"/>
              <a:gd name="connsiteX22" fmla="*/ 423081 w 5066124"/>
              <a:gd name="connsiteY22" fmla="*/ 2374711 h 8343208"/>
              <a:gd name="connsiteX23" fmla="*/ 368490 w 5066124"/>
              <a:gd name="connsiteY23" fmla="*/ 2579427 h 8343208"/>
              <a:gd name="connsiteX24" fmla="*/ 441278 w 5066124"/>
              <a:gd name="connsiteY24" fmla="*/ 2788693 h 8343208"/>
              <a:gd name="connsiteX25" fmla="*/ 300251 w 5066124"/>
              <a:gd name="connsiteY25" fmla="*/ 3179928 h 8343208"/>
              <a:gd name="connsiteX26" fmla="*/ 93291 w 5066124"/>
              <a:gd name="connsiteY26" fmla="*/ 4159515 h 8343208"/>
              <a:gd name="connsiteX27" fmla="*/ 256129 w 5066124"/>
              <a:gd name="connsiteY27" fmla="*/ 5136545 h 8343208"/>
              <a:gd name="connsiteX28" fmla="*/ 456546 w 5066124"/>
              <a:gd name="connsiteY28" fmla="*/ 4785816 h 8343208"/>
              <a:gd name="connsiteX29" fmla="*/ 606858 w 5066124"/>
              <a:gd name="connsiteY29" fmla="*/ 5362013 h 8343208"/>
              <a:gd name="connsiteX30" fmla="*/ 1195581 w 5066124"/>
              <a:gd name="connsiteY30" fmla="*/ 5174123 h 8343208"/>
              <a:gd name="connsiteX31" fmla="*/ 1308316 w 5066124"/>
              <a:gd name="connsiteY31" fmla="*/ 4948654 h 8343208"/>
              <a:gd name="connsiteX32" fmla="*/ 1471154 w 5066124"/>
              <a:gd name="connsiteY32" fmla="*/ 4886024 h 8343208"/>
              <a:gd name="connsiteX33" fmla="*/ 1934617 w 5066124"/>
              <a:gd name="connsiteY33" fmla="*/ 4936128 h 8343208"/>
              <a:gd name="connsiteX34" fmla="*/ 2135034 w 5066124"/>
              <a:gd name="connsiteY34" fmla="*/ 5524852 h 8343208"/>
              <a:gd name="connsiteX35" fmla="*/ 1696623 w 5066124"/>
              <a:gd name="connsiteY35" fmla="*/ 5562430 h 8343208"/>
              <a:gd name="connsiteX36" fmla="*/ 1295790 w 5066124"/>
              <a:gd name="connsiteY36" fmla="*/ 5913158 h 8343208"/>
              <a:gd name="connsiteX37" fmla="*/ 1746727 w 5066124"/>
              <a:gd name="connsiteY37" fmla="*/ 5988315 h 8343208"/>
              <a:gd name="connsiteX38" fmla="*/ 2084929 w 5066124"/>
              <a:gd name="connsiteY38" fmla="*/ 6652194 h 8343208"/>
              <a:gd name="connsiteX39" fmla="*/ 1546310 w 5066124"/>
              <a:gd name="connsiteY39" fmla="*/ 6952819 h 8343208"/>
              <a:gd name="connsiteX40" fmla="*/ 1633992 w 5066124"/>
              <a:gd name="connsiteY40" fmla="*/ 7065553 h 8343208"/>
              <a:gd name="connsiteX41" fmla="*/ 2310398 w 5066124"/>
              <a:gd name="connsiteY41" fmla="*/ 6927767 h 8343208"/>
              <a:gd name="connsiteX42" fmla="*/ 2322924 w 5066124"/>
              <a:gd name="connsiteY42" fmla="*/ 6677246 h 8343208"/>
              <a:gd name="connsiteX43" fmla="*/ 3149642 w 5066124"/>
              <a:gd name="connsiteY43" fmla="*/ 6815031 h 8343208"/>
              <a:gd name="connsiteX44" fmla="*/ 3362584 w 5066124"/>
              <a:gd name="connsiteY44" fmla="*/ 7165760 h 8343208"/>
              <a:gd name="connsiteX45" fmla="*/ 4452349 w 5066124"/>
              <a:gd name="connsiteY45" fmla="*/ 7879744 h 8343208"/>
              <a:gd name="connsiteX46" fmla="*/ 5066124 w 5066124"/>
              <a:gd name="connsiteY46" fmla="*/ 8343208 h 8343208"/>
              <a:gd name="connsiteX0" fmla="*/ 3372742 w 5468203"/>
              <a:gd name="connsiteY0" fmla="*/ 4394455 h 8343208"/>
              <a:gd name="connsiteX1" fmla="*/ 5468203 w 5468203"/>
              <a:gd name="connsiteY1" fmla="*/ 3216322 h 8343208"/>
              <a:gd name="connsiteX2" fmla="*/ 4444621 w 5468203"/>
              <a:gd name="connsiteY2" fmla="*/ 2333767 h 8343208"/>
              <a:gd name="connsiteX3" fmla="*/ 4180764 w 5468203"/>
              <a:gd name="connsiteY3" fmla="*/ 1373875 h 8343208"/>
              <a:gd name="connsiteX4" fmla="*/ 4280847 w 5468203"/>
              <a:gd name="connsiteY4" fmla="*/ 427629 h 8343208"/>
              <a:gd name="connsiteX5" fmla="*/ 3339152 w 5468203"/>
              <a:gd name="connsiteY5" fmla="*/ 0 h 8343208"/>
              <a:gd name="connsiteX6" fmla="*/ 2756848 w 5468203"/>
              <a:gd name="connsiteY6" fmla="*/ 45493 h 8343208"/>
              <a:gd name="connsiteX7" fmla="*/ 2615821 w 5468203"/>
              <a:gd name="connsiteY7" fmla="*/ 923499 h 8343208"/>
              <a:gd name="connsiteX8" fmla="*/ 1951630 w 5468203"/>
              <a:gd name="connsiteY8" fmla="*/ 1342030 h 8343208"/>
              <a:gd name="connsiteX9" fmla="*/ 1937983 w 5468203"/>
              <a:gd name="connsiteY9" fmla="*/ 1478507 h 8343208"/>
              <a:gd name="connsiteX10" fmla="*/ 1846997 w 5468203"/>
              <a:gd name="connsiteY10" fmla="*/ 1578591 h 8343208"/>
              <a:gd name="connsiteX11" fmla="*/ 1487606 w 5468203"/>
              <a:gd name="connsiteY11" fmla="*/ 1032682 h 8343208"/>
              <a:gd name="connsiteX12" fmla="*/ 878006 w 5468203"/>
              <a:gd name="connsiteY12" fmla="*/ 727881 h 8343208"/>
              <a:gd name="connsiteX13" fmla="*/ 509517 w 5468203"/>
              <a:gd name="connsiteY13" fmla="*/ 782472 h 8343208"/>
              <a:gd name="connsiteX14" fmla="*/ 450376 w 5468203"/>
              <a:gd name="connsiteY14" fmla="*/ 846161 h 8343208"/>
              <a:gd name="connsiteX15" fmla="*/ 0 w 5468203"/>
              <a:gd name="connsiteY15" fmla="*/ 923499 h 8343208"/>
              <a:gd name="connsiteX16" fmla="*/ 40943 w 5468203"/>
              <a:gd name="connsiteY16" fmla="*/ 1382973 h 8343208"/>
              <a:gd name="connsiteX17" fmla="*/ 0 w 5468203"/>
              <a:gd name="connsiteY17" fmla="*/ 1646830 h 8343208"/>
              <a:gd name="connsiteX18" fmla="*/ 204717 w 5468203"/>
              <a:gd name="connsiteY18" fmla="*/ 1692322 h 8343208"/>
              <a:gd name="connsiteX19" fmla="*/ 268406 w 5468203"/>
              <a:gd name="connsiteY19" fmla="*/ 1824251 h 8343208"/>
              <a:gd name="connsiteX20" fmla="*/ 395785 w 5468203"/>
              <a:gd name="connsiteY20" fmla="*/ 2001672 h 8343208"/>
              <a:gd name="connsiteX21" fmla="*/ 336645 w 5468203"/>
              <a:gd name="connsiteY21" fmla="*/ 2092657 h 8343208"/>
              <a:gd name="connsiteX22" fmla="*/ 432179 w 5468203"/>
              <a:gd name="connsiteY22" fmla="*/ 2242782 h 8343208"/>
              <a:gd name="connsiteX23" fmla="*/ 423081 w 5468203"/>
              <a:gd name="connsiteY23" fmla="*/ 2374711 h 8343208"/>
              <a:gd name="connsiteX24" fmla="*/ 368490 w 5468203"/>
              <a:gd name="connsiteY24" fmla="*/ 2579427 h 8343208"/>
              <a:gd name="connsiteX25" fmla="*/ 441278 w 5468203"/>
              <a:gd name="connsiteY25" fmla="*/ 2788693 h 8343208"/>
              <a:gd name="connsiteX26" fmla="*/ 300251 w 5468203"/>
              <a:gd name="connsiteY26" fmla="*/ 3179928 h 8343208"/>
              <a:gd name="connsiteX27" fmla="*/ 93291 w 5468203"/>
              <a:gd name="connsiteY27" fmla="*/ 4159515 h 8343208"/>
              <a:gd name="connsiteX28" fmla="*/ 256129 w 5468203"/>
              <a:gd name="connsiteY28" fmla="*/ 5136545 h 8343208"/>
              <a:gd name="connsiteX29" fmla="*/ 456546 w 5468203"/>
              <a:gd name="connsiteY29" fmla="*/ 4785816 h 8343208"/>
              <a:gd name="connsiteX30" fmla="*/ 606858 w 5468203"/>
              <a:gd name="connsiteY30" fmla="*/ 5362013 h 8343208"/>
              <a:gd name="connsiteX31" fmla="*/ 1195581 w 5468203"/>
              <a:gd name="connsiteY31" fmla="*/ 5174123 h 8343208"/>
              <a:gd name="connsiteX32" fmla="*/ 1308316 w 5468203"/>
              <a:gd name="connsiteY32" fmla="*/ 4948654 h 8343208"/>
              <a:gd name="connsiteX33" fmla="*/ 1471154 w 5468203"/>
              <a:gd name="connsiteY33" fmla="*/ 4886024 h 8343208"/>
              <a:gd name="connsiteX34" fmla="*/ 1934617 w 5468203"/>
              <a:gd name="connsiteY34" fmla="*/ 4936128 h 8343208"/>
              <a:gd name="connsiteX35" fmla="*/ 2135034 w 5468203"/>
              <a:gd name="connsiteY35" fmla="*/ 5524852 h 8343208"/>
              <a:gd name="connsiteX36" fmla="*/ 1696623 w 5468203"/>
              <a:gd name="connsiteY36" fmla="*/ 5562430 h 8343208"/>
              <a:gd name="connsiteX37" fmla="*/ 1295790 w 5468203"/>
              <a:gd name="connsiteY37" fmla="*/ 5913158 h 8343208"/>
              <a:gd name="connsiteX38" fmla="*/ 1746727 w 5468203"/>
              <a:gd name="connsiteY38" fmla="*/ 5988315 h 8343208"/>
              <a:gd name="connsiteX39" fmla="*/ 2084929 w 5468203"/>
              <a:gd name="connsiteY39" fmla="*/ 6652194 h 8343208"/>
              <a:gd name="connsiteX40" fmla="*/ 1546310 w 5468203"/>
              <a:gd name="connsiteY40" fmla="*/ 6952819 h 8343208"/>
              <a:gd name="connsiteX41" fmla="*/ 1633992 w 5468203"/>
              <a:gd name="connsiteY41" fmla="*/ 7065553 h 8343208"/>
              <a:gd name="connsiteX42" fmla="*/ 2310398 w 5468203"/>
              <a:gd name="connsiteY42" fmla="*/ 6927767 h 8343208"/>
              <a:gd name="connsiteX43" fmla="*/ 2322924 w 5468203"/>
              <a:gd name="connsiteY43" fmla="*/ 6677246 h 8343208"/>
              <a:gd name="connsiteX44" fmla="*/ 3149642 w 5468203"/>
              <a:gd name="connsiteY44" fmla="*/ 6815031 h 8343208"/>
              <a:gd name="connsiteX45" fmla="*/ 3362584 w 5468203"/>
              <a:gd name="connsiteY45" fmla="*/ 7165760 h 8343208"/>
              <a:gd name="connsiteX46" fmla="*/ 4452349 w 5468203"/>
              <a:gd name="connsiteY46" fmla="*/ 7879744 h 8343208"/>
              <a:gd name="connsiteX47" fmla="*/ 5066124 w 5468203"/>
              <a:gd name="connsiteY47" fmla="*/ 8343208 h 8343208"/>
              <a:gd name="connsiteX0" fmla="*/ 3372742 w 5468203"/>
              <a:gd name="connsiteY0" fmla="*/ 4394455 h 8343208"/>
              <a:gd name="connsiteX1" fmla="*/ 5468203 w 5468203"/>
              <a:gd name="connsiteY1" fmla="*/ 3216322 h 8343208"/>
              <a:gd name="connsiteX2" fmla="*/ 5145206 w 5468203"/>
              <a:gd name="connsiteY2" fmla="*/ 2488442 h 8343208"/>
              <a:gd name="connsiteX3" fmla="*/ 4444621 w 5468203"/>
              <a:gd name="connsiteY3" fmla="*/ 2333767 h 8343208"/>
              <a:gd name="connsiteX4" fmla="*/ 4180764 w 5468203"/>
              <a:gd name="connsiteY4" fmla="*/ 1373875 h 8343208"/>
              <a:gd name="connsiteX5" fmla="*/ 4280847 w 5468203"/>
              <a:gd name="connsiteY5" fmla="*/ 427629 h 8343208"/>
              <a:gd name="connsiteX6" fmla="*/ 3339152 w 5468203"/>
              <a:gd name="connsiteY6" fmla="*/ 0 h 8343208"/>
              <a:gd name="connsiteX7" fmla="*/ 2756848 w 5468203"/>
              <a:gd name="connsiteY7" fmla="*/ 45493 h 8343208"/>
              <a:gd name="connsiteX8" fmla="*/ 2615821 w 5468203"/>
              <a:gd name="connsiteY8" fmla="*/ 923499 h 8343208"/>
              <a:gd name="connsiteX9" fmla="*/ 1951630 w 5468203"/>
              <a:gd name="connsiteY9" fmla="*/ 1342030 h 8343208"/>
              <a:gd name="connsiteX10" fmla="*/ 1937983 w 5468203"/>
              <a:gd name="connsiteY10" fmla="*/ 1478507 h 8343208"/>
              <a:gd name="connsiteX11" fmla="*/ 1846997 w 5468203"/>
              <a:gd name="connsiteY11" fmla="*/ 1578591 h 8343208"/>
              <a:gd name="connsiteX12" fmla="*/ 1487606 w 5468203"/>
              <a:gd name="connsiteY12" fmla="*/ 1032682 h 8343208"/>
              <a:gd name="connsiteX13" fmla="*/ 878006 w 5468203"/>
              <a:gd name="connsiteY13" fmla="*/ 727881 h 8343208"/>
              <a:gd name="connsiteX14" fmla="*/ 509517 w 5468203"/>
              <a:gd name="connsiteY14" fmla="*/ 782472 h 8343208"/>
              <a:gd name="connsiteX15" fmla="*/ 450376 w 5468203"/>
              <a:gd name="connsiteY15" fmla="*/ 846161 h 8343208"/>
              <a:gd name="connsiteX16" fmla="*/ 0 w 5468203"/>
              <a:gd name="connsiteY16" fmla="*/ 923499 h 8343208"/>
              <a:gd name="connsiteX17" fmla="*/ 40943 w 5468203"/>
              <a:gd name="connsiteY17" fmla="*/ 1382973 h 8343208"/>
              <a:gd name="connsiteX18" fmla="*/ 0 w 5468203"/>
              <a:gd name="connsiteY18" fmla="*/ 1646830 h 8343208"/>
              <a:gd name="connsiteX19" fmla="*/ 204717 w 5468203"/>
              <a:gd name="connsiteY19" fmla="*/ 1692322 h 8343208"/>
              <a:gd name="connsiteX20" fmla="*/ 268406 w 5468203"/>
              <a:gd name="connsiteY20" fmla="*/ 1824251 h 8343208"/>
              <a:gd name="connsiteX21" fmla="*/ 395785 w 5468203"/>
              <a:gd name="connsiteY21" fmla="*/ 2001672 h 8343208"/>
              <a:gd name="connsiteX22" fmla="*/ 336645 w 5468203"/>
              <a:gd name="connsiteY22" fmla="*/ 2092657 h 8343208"/>
              <a:gd name="connsiteX23" fmla="*/ 432179 w 5468203"/>
              <a:gd name="connsiteY23" fmla="*/ 2242782 h 8343208"/>
              <a:gd name="connsiteX24" fmla="*/ 423081 w 5468203"/>
              <a:gd name="connsiteY24" fmla="*/ 2374711 h 8343208"/>
              <a:gd name="connsiteX25" fmla="*/ 368490 w 5468203"/>
              <a:gd name="connsiteY25" fmla="*/ 2579427 h 8343208"/>
              <a:gd name="connsiteX26" fmla="*/ 441278 w 5468203"/>
              <a:gd name="connsiteY26" fmla="*/ 2788693 h 8343208"/>
              <a:gd name="connsiteX27" fmla="*/ 300251 w 5468203"/>
              <a:gd name="connsiteY27" fmla="*/ 3179928 h 8343208"/>
              <a:gd name="connsiteX28" fmla="*/ 93291 w 5468203"/>
              <a:gd name="connsiteY28" fmla="*/ 4159515 h 8343208"/>
              <a:gd name="connsiteX29" fmla="*/ 256129 w 5468203"/>
              <a:gd name="connsiteY29" fmla="*/ 5136545 h 8343208"/>
              <a:gd name="connsiteX30" fmla="*/ 456546 w 5468203"/>
              <a:gd name="connsiteY30" fmla="*/ 4785816 h 8343208"/>
              <a:gd name="connsiteX31" fmla="*/ 606858 w 5468203"/>
              <a:gd name="connsiteY31" fmla="*/ 5362013 h 8343208"/>
              <a:gd name="connsiteX32" fmla="*/ 1195581 w 5468203"/>
              <a:gd name="connsiteY32" fmla="*/ 5174123 h 8343208"/>
              <a:gd name="connsiteX33" fmla="*/ 1308316 w 5468203"/>
              <a:gd name="connsiteY33" fmla="*/ 4948654 h 8343208"/>
              <a:gd name="connsiteX34" fmla="*/ 1471154 w 5468203"/>
              <a:gd name="connsiteY34" fmla="*/ 4886024 h 8343208"/>
              <a:gd name="connsiteX35" fmla="*/ 1934617 w 5468203"/>
              <a:gd name="connsiteY35" fmla="*/ 4936128 h 8343208"/>
              <a:gd name="connsiteX36" fmla="*/ 2135034 w 5468203"/>
              <a:gd name="connsiteY36" fmla="*/ 5524852 h 8343208"/>
              <a:gd name="connsiteX37" fmla="*/ 1696623 w 5468203"/>
              <a:gd name="connsiteY37" fmla="*/ 5562430 h 8343208"/>
              <a:gd name="connsiteX38" fmla="*/ 1295790 w 5468203"/>
              <a:gd name="connsiteY38" fmla="*/ 5913158 h 8343208"/>
              <a:gd name="connsiteX39" fmla="*/ 1746727 w 5468203"/>
              <a:gd name="connsiteY39" fmla="*/ 5988315 h 8343208"/>
              <a:gd name="connsiteX40" fmla="*/ 2084929 w 5468203"/>
              <a:gd name="connsiteY40" fmla="*/ 6652194 h 8343208"/>
              <a:gd name="connsiteX41" fmla="*/ 1546310 w 5468203"/>
              <a:gd name="connsiteY41" fmla="*/ 6952819 h 8343208"/>
              <a:gd name="connsiteX42" fmla="*/ 1633992 w 5468203"/>
              <a:gd name="connsiteY42" fmla="*/ 7065553 h 8343208"/>
              <a:gd name="connsiteX43" fmla="*/ 2310398 w 5468203"/>
              <a:gd name="connsiteY43" fmla="*/ 6927767 h 8343208"/>
              <a:gd name="connsiteX44" fmla="*/ 2322924 w 5468203"/>
              <a:gd name="connsiteY44" fmla="*/ 6677246 h 8343208"/>
              <a:gd name="connsiteX45" fmla="*/ 3149642 w 5468203"/>
              <a:gd name="connsiteY45" fmla="*/ 6815031 h 8343208"/>
              <a:gd name="connsiteX46" fmla="*/ 3362584 w 5468203"/>
              <a:gd name="connsiteY46" fmla="*/ 7165760 h 8343208"/>
              <a:gd name="connsiteX47" fmla="*/ 4452349 w 5468203"/>
              <a:gd name="connsiteY47" fmla="*/ 7879744 h 8343208"/>
              <a:gd name="connsiteX48" fmla="*/ 5066124 w 5468203"/>
              <a:gd name="connsiteY48" fmla="*/ 8343208 h 8343208"/>
              <a:gd name="connsiteX0" fmla="*/ 3372742 w 5468203"/>
              <a:gd name="connsiteY0" fmla="*/ 4394455 h 8343208"/>
              <a:gd name="connsiteX1" fmla="*/ 5468203 w 5468203"/>
              <a:gd name="connsiteY1" fmla="*/ 3216322 h 8343208"/>
              <a:gd name="connsiteX2" fmla="*/ 5145206 w 5468203"/>
              <a:gd name="connsiteY2" fmla="*/ 2488442 h 8343208"/>
              <a:gd name="connsiteX3" fmla="*/ 4444621 w 5468203"/>
              <a:gd name="connsiteY3" fmla="*/ 2333767 h 8343208"/>
              <a:gd name="connsiteX4" fmla="*/ 4180764 w 5468203"/>
              <a:gd name="connsiteY4" fmla="*/ 1373875 h 8343208"/>
              <a:gd name="connsiteX5" fmla="*/ 4280847 w 5468203"/>
              <a:gd name="connsiteY5" fmla="*/ 427629 h 8343208"/>
              <a:gd name="connsiteX6" fmla="*/ 3339152 w 5468203"/>
              <a:gd name="connsiteY6" fmla="*/ 0 h 8343208"/>
              <a:gd name="connsiteX7" fmla="*/ 2756848 w 5468203"/>
              <a:gd name="connsiteY7" fmla="*/ 45493 h 8343208"/>
              <a:gd name="connsiteX8" fmla="*/ 2615821 w 5468203"/>
              <a:gd name="connsiteY8" fmla="*/ 923499 h 8343208"/>
              <a:gd name="connsiteX9" fmla="*/ 1951630 w 5468203"/>
              <a:gd name="connsiteY9" fmla="*/ 1342030 h 8343208"/>
              <a:gd name="connsiteX10" fmla="*/ 1937983 w 5468203"/>
              <a:gd name="connsiteY10" fmla="*/ 1478507 h 8343208"/>
              <a:gd name="connsiteX11" fmla="*/ 1846997 w 5468203"/>
              <a:gd name="connsiteY11" fmla="*/ 1578591 h 8343208"/>
              <a:gd name="connsiteX12" fmla="*/ 1487606 w 5468203"/>
              <a:gd name="connsiteY12" fmla="*/ 1032682 h 8343208"/>
              <a:gd name="connsiteX13" fmla="*/ 878006 w 5468203"/>
              <a:gd name="connsiteY13" fmla="*/ 727881 h 8343208"/>
              <a:gd name="connsiteX14" fmla="*/ 509517 w 5468203"/>
              <a:gd name="connsiteY14" fmla="*/ 782472 h 8343208"/>
              <a:gd name="connsiteX15" fmla="*/ 450376 w 5468203"/>
              <a:gd name="connsiteY15" fmla="*/ 846161 h 8343208"/>
              <a:gd name="connsiteX16" fmla="*/ 0 w 5468203"/>
              <a:gd name="connsiteY16" fmla="*/ 923499 h 8343208"/>
              <a:gd name="connsiteX17" fmla="*/ 40943 w 5468203"/>
              <a:gd name="connsiteY17" fmla="*/ 1382973 h 8343208"/>
              <a:gd name="connsiteX18" fmla="*/ 0 w 5468203"/>
              <a:gd name="connsiteY18" fmla="*/ 1646830 h 8343208"/>
              <a:gd name="connsiteX19" fmla="*/ 204717 w 5468203"/>
              <a:gd name="connsiteY19" fmla="*/ 1692322 h 8343208"/>
              <a:gd name="connsiteX20" fmla="*/ 268406 w 5468203"/>
              <a:gd name="connsiteY20" fmla="*/ 1824251 h 8343208"/>
              <a:gd name="connsiteX21" fmla="*/ 395785 w 5468203"/>
              <a:gd name="connsiteY21" fmla="*/ 2001672 h 8343208"/>
              <a:gd name="connsiteX22" fmla="*/ 336645 w 5468203"/>
              <a:gd name="connsiteY22" fmla="*/ 2092657 h 8343208"/>
              <a:gd name="connsiteX23" fmla="*/ 432179 w 5468203"/>
              <a:gd name="connsiteY23" fmla="*/ 2242782 h 8343208"/>
              <a:gd name="connsiteX24" fmla="*/ 423081 w 5468203"/>
              <a:gd name="connsiteY24" fmla="*/ 2374711 h 8343208"/>
              <a:gd name="connsiteX25" fmla="*/ 368490 w 5468203"/>
              <a:gd name="connsiteY25" fmla="*/ 2579427 h 8343208"/>
              <a:gd name="connsiteX26" fmla="*/ 441278 w 5468203"/>
              <a:gd name="connsiteY26" fmla="*/ 2788693 h 8343208"/>
              <a:gd name="connsiteX27" fmla="*/ 300251 w 5468203"/>
              <a:gd name="connsiteY27" fmla="*/ 3179928 h 8343208"/>
              <a:gd name="connsiteX28" fmla="*/ 93291 w 5468203"/>
              <a:gd name="connsiteY28" fmla="*/ 4159515 h 8343208"/>
              <a:gd name="connsiteX29" fmla="*/ 256129 w 5468203"/>
              <a:gd name="connsiteY29" fmla="*/ 5136545 h 8343208"/>
              <a:gd name="connsiteX30" fmla="*/ 456546 w 5468203"/>
              <a:gd name="connsiteY30" fmla="*/ 4785816 h 8343208"/>
              <a:gd name="connsiteX31" fmla="*/ 606858 w 5468203"/>
              <a:gd name="connsiteY31" fmla="*/ 5362013 h 8343208"/>
              <a:gd name="connsiteX32" fmla="*/ 1195581 w 5468203"/>
              <a:gd name="connsiteY32" fmla="*/ 5174123 h 8343208"/>
              <a:gd name="connsiteX33" fmla="*/ 1308316 w 5468203"/>
              <a:gd name="connsiteY33" fmla="*/ 4948654 h 8343208"/>
              <a:gd name="connsiteX34" fmla="*/ 1471154 w 5468203"/>
              <a:gd name="connsiteY34" fmla="*/ 4886024 h 8343208"/>
              <a:gd name="connsiteX35" fmla="*/ 1934617 w 5468203"/>
              <a:gd name="connsiteY35" fmla="*/ 4936128 h 8343208"/>
              <a:gd name="connsiteX36" fmla="*/ 2135034 w 5468203"/>
              <a:gd name="connsiteY36" fmla="*/ 5524852 h 8343208"/>
              <a:gd name="connsiteX37" fmla="*/ 1696623 w 5468203"/>
              <a:gd name="connsiteY37" fmla="*/ 5562430 h 8343208"/>
              <a:gd name="connsiteX38" fmla="*/ 1295790 w 5468203"/>
              <a:gd name="connsiteY38" fmla="*/ 5913158 h 8343208"/>
              <a:gd name="connsiteX39" fmla="*/ 1746727 w 5468203"/>
              <a:gd name="connsiteY39" fmla="*/ 5988315 h 8343208"/>
              <a:gd name="connsiteX40" fmla="*/ 2084929 w 5468203"/>
              <a:gd name="connsiteY40" fmla="*/ 6652194 h 8343208"/>
              <a:gd name="connsiteX41" fmla="*/ 1546310 w 5468203"/>
              <a:gd name="connsiteY41" fmla="*/ 6952819 h 8343208"/>
              <a:gd name="connsiteX42" fmla="*/ 1633992 w 5468203"/>
              <a:gd name="connsiteY42" fmla="*/ 7065553 h 8343208"/>
              <a:gd name="connsiteX43" fmla="*/ 2310398 w 5468203"/>
              <a:gd name="connsiteY43" fmla="*/ 6927767 h 8343208"/>
              <a:gd name="connsiteX44" fmla="*/ 2322924 w 5468203"/>
              <a:gd name="connsiteY44" fmla="*/ 6677246 h 8343208"/>
              <a:gd name="connsiteX45" fmla="*/ 3149642 w 5468203"/>
              <a:gd name="connsiteY45" fmla="*/ 6815031 h 8343208"/>
              <a:gd name="connsiteX46" fmla="*/ 3362584 w 5468203"/>
              <a:gd name="connsiteY46" fmla="*/ 7165760 h 8343208"/>
              <a:gd name="connsiteX47" fmla="*/ 4452349 w 5468203"/>
              <a:gd name="connsiteY47" fmla="*/ 7879744 h 8343208"/>
              <a:gd name="connsiteX48" fmla="*/ 5066124 w 5468203"/>
              <a:gd name="connsiteY48" fmla="*/ 8343208 h 8343208"/>
              <a:gd name="connsiteX0" fmla="*/ 3372742 w 5468203"/>
              <a:gd name="connsiteY0" fmla="*/ 4394455 h 8343208"/>
              <a:gd name="connsiteX1" fmla="*/ 5468203 w 5468203"/>
              <a:gd name="connsiteY1" fmla="*/ 3216322 h 8343208"/>
              <a:gd name="connsiteX2" fmla="*/ 5145206 w 5468203"/>
              <a:gd name="connsiteY2" fmla="*/ 2488442 h 8343208"/>
              <a:gd name="connsiteX3" fmla="*/ 4444621 w 5468203"/>
              <a:gd name="connsiteY3" fmla="*/ 2333767 h 8343208"/>
              <a:gd name="connsiteX4" fmla="*/ 4180764 w 5468203"/>
              <a:gd name="connsiteY4" fmla="*/ 1373875 h 8343208"/>
              <a:gd name="connsiteX5" fmla="*/ 4280847 w 5468203"/>
              <a:gd name="connsiteY5" fmla="*/ 427629 h 8343208"/>
              <a:gd name="connsiteX6" fmla="*/ 3339152 w 5468203"/>
              <a:gd name="connsiteY6" fmla="*/ 0 h 8343208"/>
              <a:gd name="connsiteX7" fmla="*/ 2756848 w 5468203"/>
              <a:gd name="connsiteY7" fmla="*/ 45493 h 8343208"/>
              <a:gd name="connsiteX8" fmla="*/ 2615821 w 5468203"/>
              <a:gd name="connsiteY8" fmla="*/ 923499 h 8343208"/>
              <a:gd name="connsiteX9" fmla="*/ 1951630 w 5468203"/>
              <a:gd name="connsiteY9" fmla="*/ 1342030 h 8343208"/>
              <a:gd name="connsiteX10" fmla="*/ 1937983 w 5468203"/>
              <a:gd name="connsiteY10" fmla="*/ 1478507 h 8343208"/>
              <a:gd name="connsiteX11" fmla="*/ 1846997 w 5468203"/>
              <a:gd name="connsiteY11" fmla="*/ 1578591 h 8343208"/>
              <a:gd name="connsiteX12" fmla="*/ 1487606 w 5468203"/>
              <a:gd name="connsiteY12" fmla="*/ 1032682 h 8343208"/>
              <a:gd name="connsiteX13" fmla="*/ 878006 w 5468203"/>
              <a:gd name="connsiteY13" fmla="*/ 727881 h 8343208"/>
              <a:gd name="connsiteX14" fmla="*/ 509517 w 5468203"/>
              <a:gd name="connsiteY14" fmla="*/ 782472 h 8343208"/>
              <a:gd name="connsiteX15" fmla="*/ 450376 w 5468203"/>
              <a:gd name="connsiteY15" fmla="*/ 846161 h 8343208"/>
              <a:gd name="connsiteX16" fmla="*/ 0 w 5468203"/>
              <a:gd name="connsiteY16" fmla="*/ 923499 h 8343208"/>
              <a:gd name="connsiteX17" fmla="*/ 40943 w 5468203"/>
              <a:gd name="connsiteY17" fmla="*/ 1382973 h 8343208"/>
              <a:gd name="connsiteX18" fmla="*/ 0 w 5468203"/>
              <a:gd name="connsiteY18" fmla="*/ 1646830 h 8343208"/>
              <a:gd name="connsiteX19" fmla="*/ 204717 w 5468203"/>
              <a:gd name="connsiteY19" fmla="*/ 1692322 h 8343208"/>
              <a:gd name="connsiteX20" fmla="*/ 268406 w 5468203"/>
              <a:gd name="connsiteY20" fmla="*/ 1824251 h 8343208"/>
              <a:gd name="connsiteX21" fmla="*/ 395785 w 5468203"/>
              <a:gd name="connsiteY21" fmla="*/ 2001672 h 8343208"/>
              <a:gd name="connsiteX22" fmla="*/ 336645 w 5468203"/>
              <a:gd name="connsiteY22" fmla="*/ 2092657 h 8343208"/>
              <a:gd name="connsiteX23" fmla="*/ 432179 w 5468203"/>
              <a:gd name="connsiteY23" fmla="*/ 2242782 h 8343208"/>
              <a:gd name="connsiteX24" fmla="*/ 423081 w 5468203"/>
              <a:gd name="connsiteY24" fmla="*/ 2374711 h 8343208"/>
              <a:gd name="connsiteX25" fmla="*/ 368490 w 5468203"/>
              <a:gd name="connsiteY25" fmla="*/ 2579427 h 8343208"/>
              <a:gd name="connsiteX26" fmla="*/ 441278 w 5468203"/>
              <a:gd name="connsiteY26" fmla="*/ 2788693 h 8343208"/>
              <a:gd name="connsiteX27" fmla="*/ 300251 w 5468203"/>
              <a:gd name="connsiteY27" fmla="*/ 3179928 h 8343208"/>
              <a:gd name="connsiteX28" fmla="*/ 93291 w 5468203"/>
              <a:gd name="connsiteY28" fmla="*/ 4159515 h 8343208"/>
              <a:gd name="connsiteX29" fmla="*/ 256129 w 5468203"/>
              <a:gd name="connsiteY29" fmla="*/ 5136545 h 8343208"/>
              <a:gd name="connsiteX30" fmla="*/ 456546 w 5468203"/>
              <a:gd name="connsiteY30" fmla="*/ 4785816 h 8343208"/>
              <a:gd name="connsiteX31" fmla="*/ 606858 w 5468203"/>
              <a:gd name="connsiteY31" fmla="*/ 5362013 h 8343208"/>
              <a:gd name="connsiteX32" fmla="*/ 1195581 w 5468203"/>
              <a:gd name="connsiteY32" fmla="*/ 5174123 h 8343208"/>
              <a:gd name="connsiteX33" fmla="*/ 1308316 w 5468203"/>
              <a:gd name="connsiteY33" fmla="*/ 4948654 h 8343208"/>
              <a:gd name="connsiteX34" fmla="*/ 1471154 w 5468203"/>
              <a:gd name="connsiteY34" fmla="*/ 4886024 h 8343208"/>
              <a:gd name="connsiteX35" fmla="*/ 1934617 w 5468203"/>
              <a:gd name="connsiteY35" fmla="*/ 4936128 h 8343208"/>
              <a:gd name="connsiteX36" fmla="*/ 2135034 w 5468203"/>
              <a:gd name="connsiteY36" fmla="*/ 5524852 h 8343208"/>
              <a:gd name="connsiteX37" fmla="*/ 1696623 w 5468203"/>
              <a:gd name="connsiteY37" fmla="*/ 5562430 h 8343208"/>
              <a:gd name="connsiteX38" fmla="*/ 1295790 w 5468203"/>
              <a:gd name="connsiteY38" fmla="*/ 5913158 h 8343208"/>
              <a:gd name="connsiteX39" fmla="*/ 1746727 w 5468203"/>
              <a:gd name="connsiteY39" fmla="*/ 5988315 h 8343208"/>
              <a:gd name="connsiteX40" fmla="*/ 2084929 w 5468203"/>
              <a:gd name="connsiteY40" fmla="*/ 6652194 h 8343208"/>
              <a:gd name="connsiteX41" fmla="*/ 1546310 w 5468203"/>
              <a:gd name="connsiteY41" fmla="*/ 6952819 h 8343208"/>
              <a:gd name="connsiteX42" fmla="*/ 1633992 w 5468203"/>
              <a:gd name="connsiteY42" fmla="*/ 7065553 h 8343208"/>
              <a:gd name="connsiteX43" fmla="*/ 2310398 w 5468203"/>
              <a:gd name="connsiteY43" fmla="*/ 6927767 h 8343208"/>
              <a:gd name="connsiteX44" fmla="*/ 2322924 w 5468203"/>
              <a:gd name="connsiteY44" fmla="*/ 6677246 h 8343208"/>
              <a:gd name="connsiteX45" fmla="*/ 3149642 w 5468203"/>
              <a:gd name="connsiteY45" fmla="*/ 6815031 h 8343208"/>
              <a:gd name="connsiteX46" fmla="*/ 3362584 w 5468203"/>
              <a:gd name="connsiteY46" fmla="*/ 7165760 h 8343208"/>
              <a:gd name="connsiteX47" fmla="*/ 4452349 w 5468203"/>
              <a:gd name="connsiteY47" fmla="*/ 7879744 h 8343208"/>
              <a:gd name="connsiteX48" fmla="*/ 5066124 w 5468203"/>
              <a:gd name="connsiteY48" fmla="*/ 8343208 h 8343208"/>
              <a:gd name="connsiteX0" fmla="*/ 3372742 w 5468203"/>
              <a:gd name="connsiteY0" fmla="*/ 4394455 h 8343208"/>
              <a:gd name="connsiteX1" fmla="*/ 4035188 w 5468203"/>
              <a:gd name="connsiteY1" fmla="*/ 3880514 h 8343208"/>
              <a:gd name="connsiteX2" fmla="*/ 5468203 w 5468203"/>
              <a:gd name="connsiteY2" fmla="*/ 3216322 h 8343208"/>
              <a:gd name="connsiteX3" fmla="*/ 5145206 w 5468203"/>
              <a:gd name="connsiteY3" fmla="*/ 2488442 h 8343208"/>
              <a:gd name="connsiteX4" fmla="*/ 4444621 w 5468203"/>
              <a:gd name="connsiteY4" fmla="*/ 2333767 h 8343208"/>
              <a:gd name="connsiteX5" fmla="*/ 4180764 w 5468203"/>
              <a:gd name="connsiteY5" fmla="*/ 1373875 h 8343208"/>
              <a:gd name="connsiteX6" fmla="*/ 4280847 w 5468203"/>
              <a:gd name="connsiteY6" fmla="*/ 427629 h 8343208"/>
              <a:gd name="connsiteX7" fmla="*/ 3339152 w 5468203"/>
              <a:gd name="connsiteY7" fmla="*/ 0 h 8343208"/>
              <a:gd name="connsiteX8" fmla="*/ 2756848 w 5468203"/>
              <a:gd name="connsiteY8" fmla="*/ 45493 h 8343208"/>
              <a:gd name="connsiteX9" fmla="*/ 2615821 w 5468203"/>
              <a:gd name="connsiteY9" fmla="*/ 923499 h 8343208"/>
              <a:gd name="connsiteX10" fmla="*/ 1951630 w 5468203"/>
              <a:gd name="connsiteY10" fmla="*/ 1342030 h 8343208"/>
              <a:gd name="connsiteX11" fmla="*/ 1937983 w 5468203"/>
              <a:gd name="connsiteY11" fmla="*/ 1478507 h 8343208"/>
              <a:gd name="connsiteX12" fmla="*/ 1846997 w 5468203"/>
              <a:gd name="connsiteY12" fmla="*/ 1578591 h 8343208"/>
              <a:gd name="connsiteX13" fmla="*/ 1487606 w 5468203"/>
              <a:gd name="connsiteY13" fmla="*/ 1032682 h 8343208"/>
              <a:gd name="connsiteX14" fmla="*/ 878006 w 5468203"/>
              <a:gd name="connsiteY14" fmla="*/ 727881 h 8343208"/>
              <a:gd name="connsiteX15" fmla="*/ 509517 w 5468203"/>
              <a:gd name="connsiteY15" fmla="*/ 782472 h 8343208"/>
              <a:gd name="connsiteX16" fmla="*/ 450376 w 5468203"/>
              <a:gd name="connsiteY16" fmla="*/ 846161 h 8343208"/>
              <a:gd name="connsiteX17" fmla="*/ 0 w 5468203"/>
              <a:gd name="connsiteY17" fmla="*/ 923499 h 8343208"/>
              <a:gd name="connsiteX18" fmla="*/ 40943 w 5468203"/>
              <a:gd name="connsiteY18" fmla="*/ 1382973 h 8343208"/>
              <a:gd name="connsiteX19" fmla="*/ 0 w 5468203"/>
              <a:gd name="connsiteY19" fmla="*/ 1646830 h 8343208"/>
              <a:gd name="connsiteX20" fmla="*/ 204717 w 5468203"/>
              <a:gd name="connsiteY20" fmla="*/ 1692322 h 8343208"/>
              <a:gd name="connsiteX21" fmla="*/ 268406 w 5468203"/>
              <a:gd name="connsiteY21" fmla="*/ 1824251 h 8343208"/>
              <a:gd name="connsiteX22" fmla="*/ 395785 w 5468203"/>
              <a:gd name="connsiteY22" fmla="*/ 2001672 h 8343208"/>
              <a:gd name="connsiteX23" fmla="*/ 336645 w 5468203"/>
              <a:gd name="connsiteY23" fmla="*/ 2092657 h 8343208"/>
              <a:gd name="connsiteX24" fmla="*/ 432179 w 5468203"/>
              <a:gd name="connsiteY24" fmla="*/ 2242782 h 8343208"/>
              <a:gd name="connsiteX25" fmla="*/ 423081 w 5468203"/>
              <a:gd name="connsiteY25" fmla="*/ 2374711 h 8343208"/>
              <a:gd name="connsiteX26" fmla="*/ 368490 w 5468203"/>
              <a:gd name="connsiteY26" fmla="*/ 2579427 h 8343208"/>
              <a:gd name="connsiteX27" fmla="*/ 441278 w 5468203"/>
              <a:gd name="connsiteY27" fmla="*/ 2788693 h 8343208"/>
              <a:gd name="connsiteX28" fmla="*/ 300251 w 5468203"/>
              <a:gd name="connsiteY28" fmla="*/ 3179928 h 8343208"/>
              <a:gd name="connsiteX29" fmla="*/ 93291 w 5468203"/>
              <a:gd name="connsiteY29" fmla="*/ 4159515 h 8343208"/>
              <a:gd name="connsiteX30" fmla="*/ 256129 w 5468203"/>
              <a:gd name="connsiteY30" fmla="*/ 5136545 h 8343208"/>
              <a:gd name="connsiteX31" fmla="*/ 456546 w 5468203"/>
              <a:gd name="connsiteY31" fmla="*/ 4785816 h 8343208"/>
              <a:gd name="connsiteX32" fmla="*/ 606858 w 5468203"/>
              <a:gd name="connsiteY32" fmla="*/ 5362013 h 8343208"/>
              <a:gd name="connsiteX33" fmla="*/ 1195581 w 5468203"/>
              <a:gd name="connsiteY33" fmla="*/ 5174123 h 8343208"/>
              <a:gd name="connsiteX34" fmla="*/ 1308316 w 5468203"/>
              <a:gd name="connsiteY34" fmla="*/ 4948654 h 8343208"/>
              <a:gd name="connsiteX35" fmla="*/ 1471154 w 5468203"/>
              <a:gd name="connsiteY35" fmla="*/ 4886024 h 8343208"/>
              <a:gd name="connsiteX36" fmla="*/ 1934617 w 5468203"/>
              <a:gd name="connsiteY36" fmla="*/ 4936128 h 8343208"/>
              <a:gd name="connsiteX37" fmla="*/ 2135034 w 5468203"/>
              <a:gd name="connsiteY37" fmla="*/ 5524852 h 8343208"/>
              <a:gd name="connsiteX38" fmla="*/ 1696623 w 5468203"/>
              <a:gd name="connsiteY38" fmla="*/ 5562430 h 8343208"/>
              <a:gd name="connsiteX39" fmla="*/ 1295790 w 5468203"/>
              <a:gd name="connsiteY39" fmla="*/ 5913158 h 8343208"/>
              <a:gd name="connsiteX40" fmla="*/ 1746727 w 5468203"/>
              <a:gd name="connsiteY40" fmla="*/ 5988315 h 8343208"/>
              <a:gd name="connsiteX41" fmla="*/ 2084929 w 5468203"/>
              <a:gd name="connsiteY41" fmla="*/ 6652194 h 8343208"/>
              <a:gd name="connsiteX42" fmla="*/ 1546310 w 5468203"/>
              <a:gd name="connsiteY42" fmla="*/ 6952819 h 8343208"/>
              <a:gd name="connsiteX43" fmla="*/ 1633992 w 5468203"/>
              <a:gd name="connsiteY43" fmla="*/ 7065553 h 8343208"/>
              <a:gd name="connsiteX44" fmla="*/ 2310398 w 5468203"/>
              <a:gd name="connsiteY44" fmla="*/ 6927767 h 8343208"/>
              <a:gd name="connsiteX45" fmla="*/ 2322924 w 5468203"/>
              <a:gd name="connsiteY45" fmla="*/ 6677246 h 8343208"/>
              <a:gd name="connsiteX46" fmla="*/ 3149642 w 5468203"/>
              <a:gd name="connsiteY46" fmla="*/ 6815031 h 8343208"/>
              <a:gd name="connsiteX47" fmla="*/ 3362584 w 5468203"/>
              <a:gd name="connsiteY47" fmla="*/ 7165760 h 8343208"/>
              <a:gd name="connsiteX48" fmla="*/ 4452349 w 5468203"/>
              <a:gd name="connsiteY48" fmla="*/ 7879744 h 8343208"/>
              <a:gd name="connsiteX49" fmla="*/ 5066124 w 5468203"/>
              <a:gd name="connsiteY49" fmla="*/ 8343208 h 8343208"/>
              <a:gd name="connsiteX0" fmla="*/ 3372742 w 5459104"/>
              <a:gd name="connsiteY0" fmla="*/ 4394455 h 8343208"/>
              <a:gd name="connsiteX1" fmla="*/ 4035188 w 5459104"/>
              <a:gd name="connsiteY1" fmla="*/ 3880514 h 8343208"/>
              <a:gd name="connsiteX2" fmla="*/ 5459104 w 5459104"/>
              <a:gd name="connsiteY2" fmla="*/ 3207223 h 8343208"/>
              <a:gd name="connsiteX3" fmla="*/ 5145206 w 5459104"/>
              <a:gd name="connsiteY3" fmla="*/ 2488442 h 8343208"/>
              <a:gd name="connsiteX4" fmla="*/ 4444621 w 5459104"/>
              <a:gd name="connsiteY4" fmla="*/ 2333767 h 8343208"/>
              <a:gd name="connsiteX5" fmla="*/ 4180764 w 5459104"/>
              <a:gd name="connsiteY5" fmla="*/ 1373875 h 8343208"/>
              <a:gd name="connsiteX6" fmla="*/ 4280847 w 5459104"/>
              <a:gd name="connsiteY6" fmla="*/ 427629 h 8343208"/>
              <a:gd name="connsiteX7" fmla="*/ 3339152 w 5459104"/>
              <a:gd name="connsiteY7" fmla="*/ 0 h 8343208"/>
              <a:gd name="connsiteX8" fmla="*/ 2756848 w 5459104"/>
              <a:gd name="connsiteY8" fmla="*/ 45493 h 8343208"/>
              <a:gd name="connsiteX9" fmla="*/ 2615821 w 5459104"/>
              <a:gd name="connsiteY9" fmla="*/ 923499 h 8343208"/>
              <a:gd name="connsiteX10" fmla="*/ 1951630 w 5459104"/>
              <a:gd name="connsiteY10" fmla="*/ 1342030 h 8343208"/>
              <a:gd name="connsiteX11" fmla="*/ 1937983 w 5459104"/>
              <a:gd name="connsiteY11" fmla="*/ 1478507 h 8343208"/>
              <a:gd name="connsiteX12" fmla="*/ 1846997 w 5459104"/>
              <a:gd name="connsiteY12" fmla="*/ 1578591 h 8343208"/>
              <a:gd name="connsiteX13" fmla="*/ 1487606 w 5459104"/>
              <a:gd name="connsiteY13" fmla="*/ 1032682 h 8343208"/>
              <a:gd name="connsiteX14" fmla="*/ 878006 w 5459104"/>
              <a:gd name="connsiteY14" fmla="*/ 727881 h 8343208"/>
              <a:gd name="connsiteX15" fmla="*/ 509517 w 5459104"/>
              <a:gd name="connsiteY15" fmla="*/ 782472 h 8343208"/>
              <a:gd name="connsiteX16" fmla="*/ 450376 w 5459104"/>
              <a:gd name="connsiteY16" fmla="*/ 846161 h 8343208"/>
              <a:gd name="connsiteX17" fmla="*/ 0 w 5459104"/>
              <a:gd name="connsiteY17" fmla="*/ 923499 h 8343208"/>
              <a:gd name="connsiteX18" fmla="*/ 40943 w 5459104"/>
              <a:gd name="connsiteY18" fmla="*/ 1382973 h 8343208"/>
              <a:gd name="connsiteX19" fmla="*/ 0 w 5459104"/>
              <a:gd name="connsiteY19" fmla="*/ 1646830 h 8343208"/>
              <a:gd name="connsiteX20" fmla="*/ 204717 w 5459104"/>
              <a:gd name="connsiteY20" fmla="*/ 1692322 h 8343208"/>
              <a:gd name="connsiteX21" fmla="*/ 268406 w 5459104"/>
              <a:gd name="connsiteY21" fmla="*/ 1824251 h 8343208"/>
              <a:gd name="connsiteX22" fmla="*/ 395785 w 5459104"/>
              <a:gd name="connsiteY22" fmla="*/ 2001672 h 8343208"/>
              <a:gd name="connsiteX23" fmla="*/ 336645 w 5459104"/>
              <a:gd name="connsiteY23" fmla="*/ 2092657 h 8343208"/>
              <a:gd name="connsiteX24" fmla="*/ 432179 w 5459104"/>
              <a:gd name="connsiteY24" fmla="*/ 2242782 h 8343208"/>
              <a:gd name="connsiteX25" fmla="*/ 423081 w 5459104"/>
              <a:gd name="connsiteY25" fmla="*/ 2374711 h 8343208"/>
              <a:gd name="connsiteX26" fmla="*/ 368490 w 5459104"/>
              <a:gd name="connsiteY26" fmla="*/ 2579427 h 8343208"/>
              <a:gd name="connsiteX27" fmla="*/ 441278 w 5459104"/>
              <a:gd name="connsiteY27" fmla="*/ 2788693 h 8343208"/>
              <a:gd name="connsiteX28" fmla="*/ 300251 w 5459104"/>
              <a:gd name="connsiteY28" fmla="*/ 3179928 h 8343208"/>
              <a:gd name="connsiteX29" fmla="*/ 93291 w 5459104"/>
              <a:gd name="connsiteY29" fmla="*/ 4159515 h 8343208"/>
              <a:gd name="connsiteX30" fmla="*/ 256129 w 5459104"/>
              <a:gd name="connsiteY30" fmla="*/ 5136545 h 8343208"/>
              <a:gd name="connsiteX31" fmla="*/ 456546 w 5459104"/>
              <a:gd name="connsiteY31" fmla="*/ 4785816 h 8343208"/>
              <a:gd name="connsiteX32" fmla="*/ 606858 w 5459104"/>
              <a:gd name="connsiteY32" fmla="*/ 5362013 h 8343208"/>
              <a:gd name="connsiteX33" fmla="*/ 1195581 w 5459104"/>
              <a:gd name="connsiteY33" fmla="*/ 5174123 h 8343208"/>
              <a:gd name="connsiteX34" fmla="*/ 1308316 w 5459104"/>
              <a:gd name="connsiteY34" fmla="*/ 4948654 h 8343208"/>
              <a:gd name="connsiteX35" fmla="*/ 1471154 w 5459104"/>
              <a:gd name="connsiteY35" fmla="*/ 4886024 h 8343208"/>
              <a:gd name="connsiteX36" fmla="*/ 1934617 w 5459104"/>
              <a:gd name="connsiteY36" fmla="*/ 4936128 h 8343208"/>
              <a:gd name="connsiteX37" fmla="*/ 2135034 w 5459104"/>
              <a:gd name="connsiteY37" fmla="*/ 5524852 h 8343208"/>
              <a:gd name="connsiteX38" fmla="*/ 1696623 w 5459104"/>
              <a:gd name="connsiteY38" fmla="*/ 5562430 h 8343208"/>
              <a:gd name="connsiteX39" fmla="*/ 1295790 w 5459104"/>
              <a:gd name="connsiteY39" fmla="*/ 5913158 h 8343208"/>
              <a:gd name="connsiteX40" fmla="*/ 1746727 w 5459104"/>
              <a:gd name="connsiteY40" fmla="*/ 5988315 h 8343208"/>
              <a:gd name="connsiteX41" fmla="*/ 2084929 w 5459104"/>
              <a:gd name="connsiteY41" fmla="*/ 6652194 h 8343208"/>
              <a:gd name="connsiteX42" fmla="*/ 1546310 w 5459104"/>
              <a:gd name="connsiteY42" fmla="*/ 6952819 h 8343208"/>
              <a:gd name="connsiteX43" fmla="*/ 1633992 w 5459104"/>
              <a:gd name="connsiteY43" fmla="*/ 7065553 h 8343208"/>
              <a:gd name="connsiteX44" fmla="*/ 2310398 w 5459104"/>
              <a:gd name="connsiteY44" fmla="*/ 6927767 h 8343208"/>
              <a:gd name="connsiteX45" fmla="*/ 2322924 w 5459104"/>
              <a:gd name="connsiteY45" fmla="*/ 6677246 h 8343208"/>
              <a:gd name="connsiteX46" fmla="*/ 3149642 w 5459104"/>
              <a:gd name="connsiteY46" fmla="*/ 6815031 h 8343208"/>
              <a:gd name="connsiteX47" fmla="*/ 3362584 w 5459104"/>
              <a:gd name="connsiteY47" fmla="*/ 7165760 h 8343208"/>
              <a:gd name="connsiteX48" fmla="*/ 4452349 w 5459104"/>
              <a:gd name="connsiteY48" fmla="*/ 7879744 h 8343208"/>
              <a:gd name="connsiteX49" fmla="*/ 5066124 w 5459104"/>
              <a:gd name="connsiteY49" fmla="*/ 8343208 h 8343208"/>
              <a:gd name="connsiteX0" fmla="*/ 3372742 w 5459104"/>
              <a:gd name="connsiteY0" fmla="*/ 4394455 h 8343208"/>
              <a:gd name="connsiteX1" fmla="*/ 4035188 w 5459104"/>
              <a:gd name="connsiteY1" fmla="*/ 3880514 h 8343208"/>
              <a:gd name="connsiteX2" fmla="*/ 5459104 w 5459104"/>
              <a:gd name="connsiteY2" fmla="*/ 3207223 h 8343208"/>
              <a:gd name="connsiteX3" fmla="*/ 5145206 w 5459104"/>
              <a:gd name="connsiteY3" fmla="*/ 2488442 h 8343208"/>
              <a:gd name="connsiteX4" fmla="*/ 4444621 w 5459104"/>
              <a:gd name="connsiteY4" fmla="*/ 2333767 h 8343208"/>
              <a:gd name="connsiteX5" fmla="*/ 4180764 w 5459104"/>
              <a:gd name="connsiteY5" fmla="*/ 1373875 h 8343208"/>
              <a:gd name="connsiteX6" fmla="*/ 4280847 w 5459104"/>
              <a:gd name="connsiteY6" fmla="*/ 427629 h 8343208"/>
              <a:gd name="connsiteX7" fmla="*/ 3339152 w 5459104"/>
              <a:gd name="connsiteY7" fmla="*/ 0 h 8343208"/>
              <a:gd name="connsiteX8" fmla="*/ 2756848 w 5459104"/>
              <a:gd name="connsiteY8" fmla="*/ 45493 h 8343208"/>
              <a:gd name="connsiteX9" fmla="*/ 2615821 w 5459104"/>
              <a:gd name="connsiteY9" fmla="*/ 923499 h 8343208"/>
              <a:gd name="connsiteX10" fmla="*/ 1951630 w 5459104"/>
              <a:gd name="connsiteY10" fmla="*/ 1342030 h 8343208"/>
              <a:gd name="connsiteX11" fmla="*/ 1937983 w 5459104"/>
              <a:gd name="connsiteY11" fmla="*/ 1478507 h 8343208"/>
              <a:gd name="connsiteX12" fmla="*/ 1846997 w 5459104"/>
              <a:gd name="connsiteY12" fmla="*/ 1578591 h 8343208"/>
              <a:gd name="connsiteX13" fmla="*/ 1487606 w 5459104"/>
              <a:gd name="connsiteY13" fmla="*/ 1032682 h 8343208"/>
              <a:gd name="connsiteX14" fmla="*/ 878006 w 5459104"/>
              <a:gd name="connsiteY14" fmla="*/ 727881 h 8343208"/>
              <a:gd name="connsiteX15" fmla="*/ 509517 w 5459104"/>
              <a:gd name="connsiteY15" fmla="*/ 782472 h 8343208"/>
              <a:gd name="connsiteX16" fmla="*/ 450376 w 5459104"/>
              <a:gd name="connsiteY16" fmla="*/ 846161 h 8343208"/>
              <a:gd name="connsiteX17" fmla="*/ 0 w 5459104"/>
              <a:gd name="connsiteY17" fmla="*/ 923499 h 8343208"/>
              <a:gd name="connsiteX18" fmla="*/ 40943 w 5459104"/>
              <a:gd name="connsiteY18" fmla="*/ 1382973 h 8343208"/>
              <a:gd name="connsiteX19" fmla="*/ 0 w 5459104"/>
              <a:gd name="connsiteY19" fmla="*/ 1646830 h 8343208"/>
              <a:gd name="connsiteX20" fmla="*/ 204717 w 5459104"/>
              <a:gd name="connsiteY20" fmla="*/ 1692322 h 8343208"/>
              <a:gd name="connsiteX21" fmla="*/ 268406 w 5459104"/>
              <a:gd name="connsiteY21" fmla="*/ 1824251 h 8343208"/>
              <a:gd name="connsiteX22" fmla="*/ 395785 w 5459104"/>
              <a:gd name="connsiteY22" fmla="*/ 2001672 h 8343208"/>
              <a:gd name="connsiteX23" fmla="*/ 336645 w 5459104"/>
              <a:gd name="connsiteY23" fmla="*/ 2092657 h 8343208"/>
              <a:gd name="connsiteX24" fmla="*/ 432179 w 5459104"/>
              <a:gd name="connsiteY24" fmla="*/ 2242782 h 8343208"/>
              <a:gd name="connsiteX25" fmla="*/ 423081 w 5459104"/>
              <a:gd name="connsiteY25" fmla="*/ 2374711 h 8343208"/>
              <a:gd name="connsiteX26" fmla="*/ 368490 w 5459104"/>
              <a:gd name="connsiteY26" fmla="*/ 2579427 h 8343208"/>
              <a:gd name="connsiteX27" fmla="*/ 441278 w 5459104"/>
              <a:gd name="connsiteY27" fmla="*/ 2788693 h 8343208"/>
              <a:gd name="connsiteX28" fmla="*/ 300251 w 5459104"/>
              <a:gd name="connsiteY28" fmla="*/ 3179928 h 8343208"/>
              <a:gd name="connsiteX29" fmla="*/ 93291 w 5459104"/>
              <a:gd name="connsiteY29" fmla="*/ 4159515 h 8343208"/>
              <a:gd name="connsiteX30" fmla="*/ 256129 w 5459104"/>
              <a:gd name="connsiteY30" fmla="*/ 5136545 h 8343208"/>
              <a:gd name="connsiteX31" fmla="*/ 456546 w 5459104"/>
              <a:gd name="connsiteY31" fmla="*/ 4785816 h 8343208"/>
              <a:gd name="connsiteX32" fmla="*/ 606858 w 5459104"/>
              <a:gd name="connsiteY32" fmla="*/ 5362013 h 8343208"/>
              <a:gd name="connsiteX33" fmla="*/ 1195581 w 5459104"/>
              <a:gd name="connsiteY33" fmla="*/ 5174123 h 8343208"/>
              <a:gd name="connsiteX34" fmla="*/ 1308316 w 5459104"/>
              <a:gd name="connsiteY34" fmla="*/ 4948654 h 8343208"/>
              <a:gd name="connsiteX35" fmla="*/ 1471154 w 5459104"/>
              <a:gd name="connsiteY35" fmla="*/ 4886024 h 8343208"/>
              <a:gd name="connsiteX36" fmla="*/ 1934617 w 5459104"/>
              <a:gd name="connsiteY36" fmla="*/ 4936128 h 8343208"/>
              <a:gd name="connsiteX37" fmla="*/ 2135034 w 5459104"/>
              <a:gd name="connsiteY37" fmla="*/ 5524852 h 8343208"/>
              <a:gd name="connsiteX38" fmla="*/ 1696623 w 5459104"/>
              <a:gd name="connsiteY38" fmla="*/ 5562430 h 8343208"/>
              <a:gd name="connsiteX39" fmla="*/ 1295790 w 5459104"/>
              <a:gd name="connsiteY39" fmla="*/ 5913158 h 8343208"/>
              <a:gd name="connsiteX40" fmla="*/ 1746727 w 5459104"/>
              <a:gd name="connsiteY40" fmla="*/ 5988315 h 8343208"/>
              <a:gd name="connsiteX41" fmla="*/ 2084929 w 5459104"/>
              <a:gd name="connsiteY41" fmla="*/ 6652194 h 8343208"/>
              <a:gd name="connsiteX42" fmla="*/ 1546310 w 5459104"/>
              <a:gd name="connsiteY42" fmla="*/ 6952819 h 8343208"/>
              <a:gd name="connsiteX43" fmla="*/ 1633992 w 5459104"/>
              <a:gd name="connsiteY43" fmla="*/ 7065553 h 8343208"/>
              <a:gd name="connsiteX44" fmla="*/ 2310398 w 5459104"/>
              <a:gd name="connsiteY44" fmla="*/ 6927767 h 8343208"/>
              <a:gd name="connsiteX45" fmla="*/ 2322924 w 5459104"/>
              <a:gd name="connsiteY45" fmla="*/ 6677246 h 8343208"/>
              <a:gd name="connsiteX46" fmla="*/ 3149642 w 5459104"/>
              <a:gd name="connsiteY46" fmla="*/ 6815031 h 8343208"/>
              <a:gd name="connsiteX47" fmla="*/ 3362584 w 5459104"/>
              <a:gd name="connsiteY47" fmla="*/ 7165760 h 8343208"/>
              <a:gd name="connsiteX48" fmla="*/ 4452349 w 5459104"/>
              <a:gd name="connsiteY48" fmla="*/ 7879744 h 8343208"/>
              <a:gd name="connsiteX49" fmla="*/ 5066124 w 5459104"/>
              <a:gd name="connsiteY49" fmla="*/ 8343208 h 8343208"/>
              <a:gd name="connsiteX0" fmla="*/ 3372742 w 5459104"/>
              <a:gd name="connsiteY0" fmla="*/ 4394455 h 8343208"/>
              <a:gd name="connsiteX1" fmla="*/ 3671248 w 5459104"/>
              <a:gd name="connsiteY1" fmla="*/ 4344537 h 8343208"/>
              <a:gd name="connsiteX2" fmla="*/ 4035188 w 5459104"/>
              <a:gd name="connsiteY2" fmla="*/ 3880514 h 8343208"/>
              <a:gd name="connsiteX3" fmla="*/ 5459104 w 5459104"/>
              <a:gd name="connsiteY3" fmla="*/ 3207223 h 8343208"/>
              <a:gd name="connsiteX4" fmla="*/ 5145206 w 5459104"/>
              <a:gd name="connsiteY4" fmla="*/ 2488442 h 8343208"/>
              <a:gd name="connsiteX5" fmla="*/ 4444621 w 5459104"/>
              <a:gd name="connsiteY5" fmla="*/ 2333767 h 8343208"/>
              <a:gd name="connsiteX6" fmla="*/ 4180764 w 5459104"/>
              <a:gd name="connsiteY6" fmla="*/ 1373875 h 8343208"/>
              <a:gd name="connsiteX7" fmla="*/ 4280847 w 5459104"/>
              <a:gd name="connsiteY7" fmla="*/ 427629 h 8343208"/>
              <a:gd name="connsiteX8" fmla="*/ 3339152 w 5459104"/>
              <a:gd name="connsiteY8" fmla="*/ 0 h 8343208"/>
              <a:gd name="connsiteX9" fmla="*/ 2756848 w 5459104"/>
              <a:gd name="connsiteY9" fmla="*/ 45493 h 8343208"/>
              <a:gd name="connsiteX10" fmla="*/ 2615821 w 5459104"/>
              <a:gd name="connsiteY10" fmla="*/ 923499 h 8343208"/>
              <a:gd name="connsiteX11" fmla="*/ 1951630 w 5459104"/>
              <a:gd name="connsiteY11" fmla="*/ 1342030 h 8343208"/>
              <a:gd name="connsiteX12" fmla="*/ 1937983 w 5459104"/>
              <a:gd name="connsiteY12" fmla="*/ 1478507 h 8343208"/>
              <a:gd name="connsiteX13" fmla="*/ 1846997 w 5459104"/>
              <a:gd name="connsiteY13" fmla="*/ 1578591 h 8343208"/>
              <a:gd name="connsiteX14" fmla="*/ 1487606 w 5459104"/>
              <a:gd name="connsiteY14" fmla="*/ 1032682 h 8343208"/>
              <a:gd name="connsiteX15" fmla="*/ 878006 w 5459104"/>
              <a:gd name="connsiteY15" fmla="*/ 727881 h 8343208"/>
              <a:gd name="connsiteX16" fmla="*/ 509517 w 5459104"/>
              <a:gd name="connsiteY16" fmla="*/ 782472 h 8343208"/>
              <a:gd name="connsiteX17" fmla="*/ 450376 w 5459104"/>
              <a:gd name="connsiteY17" fmla="*/ 846161 h 8343208"/>
              <a:gd name="connsiteX18" fmla="*/ 0 w 5459104"/>
              <a:gd name="connsiteY18" fmla="*/ 923499 h 8343208"/>
              <a:gd name="connsiteX19" fmla="*/ 40943 w 5459104"/>
              <a:gd name="connsiteY19" fmla="*/ 1382973 h 8343208"/>
              <a:gd name="connsiteX20" fmla="*/ 0 w 5459104"/>
              <a:gd name="connsiteY20" fmla="*/ 1646830 h 8343208"/>
              <a:gd name="connsiteX21" fmla="*/ 204717 w 5459104"/>
              <a:gd name="connsiteY21" fmla="*/ 1692322 h 8343208"/>
              <a:gd name="connsiteX22" fmla="*/ 268406 w 5459104"/>
              <a:gd name="connsiteY22" fmla="*/ 1824251 h 8343208"/>
              <a:gd name="connsiteX23" fmla="*/ 395785 w 5459104"/>
              <a:gd name="connsiteY23" fmla="*/ 2001672 h 8343208"/>
              <a:gd name="connsiteX24" fmla="*/ 336645 w 5459104"/>
              <a:gd name="connsiteY24" fmla="*/ 2092657 h 8343208"/>
              <a:gd name="connsiteX25" fmla="*/ 432179 w 5459104"/>
              <a:gd name="connsiteY25" fmla="*/ 2242782 h 8343208"/>
              <a:gd name="connsiteX26" fmla="*/ 423081 w 5459104"/>
              <a:gd name="connsiteY26" fmla="*/ 2374711 h 8343208"/>
              <a:gd name="connsiteX27" fmla="*/ 368490 w 5459104"/>
              <a:gd name="connsiteY27" fmla="*/ 2579427 h 8343208"/>
              <a:gd name="connsiteX28" fmla="*/ 441278 w 5459104"/>
              <a:gd name="connsiteY28" fmla="*/ 2788693 h 8343208"/>
              <a:gd name="connsiteX29" fmla="*/ 300251 w 5459104"/>
              <a:gd name="connsiteY29" fmla="*/ 3179928 h 8343208"/>
              <a:gd name="connsiteX30" fmla="*/ 93291 w 5459104"/>
              <a:gd name="connsiteY30" fmla="*/ 4159515 h 8343208"/>
              <a:gd name="connsiteX31" fmla="*/ 256129 w 5459104"/>
              <a:gd name="connsiteY31" fmla="*/ 5136545 h 8343208"/>
              <a:gd name="connsiteX32" fmla="*/ 456546 w 5459104"/>
              <a:gd name="connsiteY32" fmla="*/ 4785816 h 8343208"/>
              <a:gd name="connsiteX33" fmla="*/ 606858 w 5459104"/>
              <a:gd name="connsiteY33" fmla="*/ 5362013 h 8343208"/>
              <a:gd name="connsiteX34" fmla="*/ 1195581 w 5459104"/>
              <a:gd name="connsiteY34" fmla="*/ 5174123 h 8343208"/>
              <a:gd name="connsiteX35" fmla="*/ 1308316 w 5459104"/>
              <a:gd name="connsiteY35" fmla="*/ 4948654 h 8343208"/>
              <a:gd name="connsiteX36" fmla="*/ 1471154 w 5459104"/>
              <a:gd name="connsiteY36" fmla="*/ 4886024 h 8343208"/>
              <a:gd name="connsiteX37" fmla="*/ 1934617 w 5459104"/>
              <a:gd name="connsiteY37" fmla="*/ 4936128 h 8343208"/>
              <a:gd name="connsiteX38" fmla="*/ 2135034 w 5459104"/>
              <a:gd name="connsiteY38" fmla="*/ 5524852 h 8343208"/>
              <a:gd name="connsiteX39" fmla="*/ 1696623 w 5459104"/>
              <a:gd name="connsiteY39" fmla="*/ 5562430 h 8343208"/>
              <a:gd name="connsiteX40" fmla="*/ 1295790 w 5459104"/>
              <a:gd name="connsiteY40" fmla="*/ 5913158 h 8343208"/>
              <a:gd name="connsiteX41" fmla="*/ 1746727 w 5459104"/>
              <a:gd name="connsiteY41" fmla="*/ 5988315 h 8343208"/>
              <a:gd name="connsiteX42" fmla="*/ 2084929 w 5459104"/>
              <a:gd name="connsiteY42" fmla="*/ 6652194 h 8343208"/>
              <a:gd name="connsiteX43" fmla="*/ 1546310 w 5459104"/>
              <a:gd name="connsiteY43" fmla="*/ 6952819 h 8343208"/>
              <a:gd name="connsiteX44" fmla="*/ 1633992 w 5459104"/>
              <a:gd name="connsiteY44" fmla="*/ 7065553 h 8343208"/>
              <a:gd name="connsiteX45" fmla="*/ 2310398 w 5459104"/>
              <a:gd name="connsiteY45" fmla="*/ 6927767 h 8343208"/>
              <a:gd name="connsiteX46" fmla="*/ 2322924 w 5459104"/>
              <a:gd name="connsiteY46" fmla="*/ 6677246 h 8343208"/>
              <a:gd name="connsiteX47" fmla="*/ 3149642 w 5459104"/>
              <a:gd name="connsiteY47" fmla="*/ 6815031 h 8343208"/>
              <a:gd name="connsiteX48" fmla="*/ 3362584 w 5459104"/>
              <a:gd name="connsiteY48" fmla="*/ 7165760 h 8343208"/>
              <a:gd name="connsiteX49" fmla="*/ 4452349 w 5459104"/>
              <a:gd name="connsiteY49" fmla="*/ 7879744 h 8343208"/>
              <a:gd name="connsiteX50" fmla="*/ 5066124 w 5459104"/>
              <a:gd name="connsiteY50" fmla="*/ 8343208 h 8343208"/>
              <a:gd name="connsiteX0" fmla="*/ 3372742 w 5459104"/>
              <a:gd name="connsiteY0" fmla="*/ 4394455 h 8343208"/>
              <a:gd name="connsiteX1" fmla="*/ 3671248 w 5459104"/>
              <a:gd name="connsiteY1" fmla="*/ 4344537 h 8343208"/>
              <a:gd name="connsiteX2" fmla="*/ 4035188 w 5459104"/>
              <a:gd name="connsiteY2" fmla="*/ 3880514 h 8343208"/>
              <a:gd name="connsiteX3" fmla="*/ 5459104 w 5459104"/>
              <a:gd name="connsiteY3" fmla="*/ 3207223 h 8343208"/>
              <a:gd name="connsiteX4" fmla="*/ 5145206 w 5459104"/>
              <a:gd name="connsiteY4" fmla="*/ 2488442 h 8343208"/>
              <a:gd name="connsiteX5" fmla="*/ 4444621 w 5459104"/>
              <a:gd name="connsiteY5" fmla="*/ 2333767 h 8343208"/>
              <a:gd name="connsiteX6" fmla="*/ 4180764 w 5459104"/>
              <a:gd name="connsiteY6" fmla="*/ 1373875 h 8343208"/>
              <a:gd name="connsiteX7" fmla="*/ 4280847 w 5459104"/>
              <a:gd name="connsiteY7" fmla="*/ 427629 h 8343208"/>
              <a:gd name="connsiteX8" fmla="*/ 3339152 w 5459104"/>
              <a:gd name="connsiteY8" fmla="*/ 0 h 8343208"/>
              <a:gd name="connsiteX9" fmla="*/ 2756848 w 5459104"/>
              <a:gd name="connsiteY9" fmla="*/ 45493 h 8343208"/>
              <a:gd name="connsiteX10" fmla="*/ 2615821 w 5459104"/>
              <a:gd name="connsiteY10" fmla="*/ 923499 h 8343208"/>
              <a:gd name="connsiteX11" fmla="*/ 1951630 w 5459104"/>
              <a:gd name="connsiteY11" fmla="*/ 1342030 h 8343208"/>
              <a:gd name="connsiteX12" fmla="*/ 1937983 w 5459104"/>
              <a:gd name="connsiteY12" fmla="*/ 1478507 h 8343208"/>
              <a:gd name="connsiteX13" fmla="*/ 1846997 w 5459104"/>
              <a:gd name="connsiteY13" fmla="*/ 1578591 h 8343208"/>
              <a:gd name="connsiteX14" fmla="*/ 1487606 w 5459104"/>
              <a:gd name="connsiteY14" fmla="*/ 1032682 h 8343208"/>
              <a:gd name="connsiteX15" fmla="*/ 878006 w 5459104"/>
              <a:gd name="connsiteY15" fmla="*/ 727881 h 8343208"/>
              <a:gd name="connsiteX16" fmla="*/ 509517 w 5459104"/>
              <a:gd name="connsiteY16" fmla="*/ 782472 h 8343208"/>
              <a:gd name="connsiteX17" fmla="*/ 450376 w 5459104"/>
              <a:gd name="connsiteY17" fmla="*/ 846161 h 8343208"/>
              <a:gd name="connsiteX18" fmla="*/ 0 w 5459104"/>
              <a:gd name="connsiteY18" fmla="*/ 923499 h 8343208"/>
              <a:gd name="connsiteX19" fmla="*/ 40943 w 5459104"/>
              <a:gd name="connsiteY19" fmla="*/ 1382973 h 8343208"/>
              <a:gd name="connsiteX20" fmla="*/ 0 w 5459104"/>
              <a:gd name="connsiteY20" fmla="*/ 1646830 h 8343208"/>
              <a:gd name="connsiteX21" fmla="*/ 204717 w 5459104"/>
              <a:gd name="connsiteY21" fmla="*/ 1692322 h 8343208"/>
              <a:gd name="connsiteX22" fmla="*/ 268406 w 5459104"/>
              <a:gd name="connsiteY22" fmla="*/ 1824251 h 8343208"/>
              <a:gd name="connsiteX23" fmla="*/ 395785 w 5459104"/>
              <a:gd name="connsiteY23" fmla="*/ 2001672 h 8343208"/>
              <a:gd name="connsiteX24" fmla="*/ 336645 w 5459104"/>
              <a:gd name="connsiteY24" fmla="*/ 2092657 h 8343208"/>
              <a:gd name="connsiteX25" fmla="*/ 432179 w 5459104"/>
              <a:gd name="connsiteY25" fmla="*/ 2242782 h 8343208"/>
              <a:gd name="connsiteX26" fmla="*/ 423081 w 5459104"/>
              <a:gd name="connsiteY26" fmla="*/ 2374711 h 8343208"/>
              <a:gd name="connsiteX27" fmla="*/ 368490 w 5459104"/>
              <a:gd name="connsiteY27" fmla="*/ 2579427 h 8343208"/>
              <a:gd name="connsiteX28" fmla="*/ 441278 w 5459104"/>
              <a:gd name="connsiteY28" fmla="*/ 2788693 h 8343208"/>
              <a:gd name="connsiteX29" fmla="*/ 300251 w 5459104"/>
              <a:gd name="connsiteY29" fmla="*/ 3179928 h 8343208"/>
              <a:gd name="connsiteX30" fmla="*/ 93291 w 5459104"/>
              <a:gd name="connsiteY30" fmla="*/ 4159515 h 8343208"/>
              <a:gd name="connsiteX31" fmla="*/ 256129 w 5459104"/>
              <a:gd name="connsiteY31" fmla="*/ 5136545 h 8343208"/>
              <a:gd name="connsiteX32" fmla="*/ 456546 w 5459104"/>
              <a:gd name="connsiteY32" fmla="*/ 4785816 h 8343208"/>
              <a:gd name="connsiteX33" fmla="*/ 606858 w 5459104"/>
              <a:gd name="connsiteY33" fmla="*/ 5362013 h 8343208"/>
              <a:gd name="connsiteX34" fmla="*/ 1195581 w 5459104"/>
              <a:gd name="connsiteY34" fmla="*/ 5174123 h 8343208"/>
              <a:gd name="connsiteX35" fmla="*/ 1308316 w 5459104"/>
              <a:gd name="connsiteY35" fmla="*/ 4948654 h 8343208"/>
              <a:gd name="connsiteX36" fmla="*/ 1471154 w 5459104"/>
              <a:gd name="connsiteY36" fmla="*/ 4886024 h 8343208"/>
              <a:gd name="connsiteX37" fmla="*/ 1934617 w 5459104"/>
              <a:gd name="connsiteY37" fmla="*/ 4936128 h 8343208"/>
              <a:gd name="connsiteX38" fmla="*/ 2135034 w 5459104"/>
              <a:gd name="connsiteY38" fmla="*/ 5524852 h 8343208"/>
              <a:gd name="connsiteX39" fmla="*/ 1696623 w 5459104"/>
              <a:gd name="connsiteY39" fmla="*/ 5562430 h 8343208"/>
              <a:gd name="connsiteX40" fmla="*/ 1295790 w 5459104"/>
              <a:gd name="connsiteY40" fmla="*/ 5913158 h 8343208"/>
              <a:gd name="connsiteX41" fmla="*/ 1746727 w 5459104"/>
              <a:gd name="connsiteY41" fmla="*/ 5988315 h 8343208"/>
              <a:gd name="connsiteX42" fmla="*/ 2084929 w 5459104"/>
              <a:gd name="connsiteY42" fmla="*/ 6652194 h 8343208"/>
              <a:gd name="connsiteX43" fmla="*/ 1546310 w 5459104"/>
              <a:gd name="connsiteY43" fmla="*/ 6952819 h 8343208"/>
              <a:gd name="connsiteX44" fmla="*/ 1633992 w 5459104"/>
              <a:gd name="connsiteY44" fmla="*/ 7065553 h 8343208"/>
              <a:gd name="connsiteX45" fmla="*/ 2310398 w 5459104"/>
              <a:gd name="connsiteY45" fmla="*/ 6927767 h 8343208"/>
              <a:gd name="connsiteX46" fmla="*/ 2322924 w 5459104"/>
              <a:gd name="connsiteY46" fmla="*/ 6677246 h 8343208"/>
              <a:gd name="connsiteX47" fmla="*/ 3149642 w 5459104"/>
              <a:gd name="connsiteY47" fmla="*/ 6815031 h 8343208"/>
              <a:gd name="connsiteX48" fmla="*/ 3362584 w 5459104"/>
              <a:gd name="connsiteY48" fmla="*/ 7165760 h 8343208"/>
              <a:gd name="connsiteX49" fmla="*/ 4452349 w 5459104"/>
              <a:gd name="connsiteY49" fmla="*/ 7879744 h 8343208"/>
              <a:gd name="connsiteX50" fmla="*/ 5066124 w 5459104"/>
              <a:gd name="connsiteY50" fmla="*/ 8343208 h 8343208"/>
              <a:gd name="connsiteX0" fmla="*/ 5256133 w 5459104"/>
              <a:gd name="connsiteY0" fmla="*/ 7178598 h 8343208"/>
              <a:gd name="connsiteX1" fmla="*/ 3671248 w 5459104"/>
              <a:gd name="connsiteY1" fmla="*/ 4344537 h 8343208"/>
              <a:gd name="connsiteX2" fmla="*/ 4035188 w 5459104"/>
              <a:gd name="connsiteY2" fmla="*/ 3880514 h 8343208"/>
              <a:gd name="connsiteX3" fmla="*/ 5459104 w 5459104"/>
              <a:gd name="connsiteY3" fmla="*/ 3207223 h 8343208"/>
              <a:gd name="connsiteX4" fmla="*/ 5145206 w 5459104"/>
              <a:gd name="connsiteY4" fmla="*/ 2488442 h 8343208"/>
              <a:gd name="connsiteX5" fmla="*/ 4444621 w 5459104"/>
              <a:gd name="connsiteY5" fmla="*/ 2333767 h 8343208"/>
              <a:gd name="connsiteX6" fmla="*/ 4180764 w 5459104"/>
              <a:gd name="connsiteY6" fmla="*/ 1373875 h 8343208"/>
              <a:gd name="connsiteX7" fmla="*/ 4280847 w 5459104"/>
              <a:gd name="connsiteY7" fmla="*/ 427629 h 8343208"/>
              <a:gd name="connsiteX8" fmla="*/ 3339152 w 5459104"/>
              <a:gd name="connsiteY8" fmla="*/ 0 h 8343208"/>
              <a:gd name="connsiteX9" fmla="*/ 2756848 w 5459104"/>
              <a:gd name="connsiteY9" fmla="*/ 45493 h 8343208"/>
              <a:gd name="connsiteX10" fmla="*/ 2615821 w 5459104"/>
              <a:gd name="connsiteY10" fmla="*/ 923499 h 8343208"/>
              <a:gd name="connsiteX11" fmla="*/ 1951630 w 5459104"/>
              <a:gd name="connsiteY11" fmla="*/ 1342030 h 8343208"/>
              <a:gd name="connsiteX12" fmla="*/ 1937983 w 5459104"/>
              <a:gd name="connsiteY12" fmla="*/ 1478507 h 8343208"/>
              <a:gd name="connsiteX13" fmla="*/ 1846997 w 5459104"/>
              <a:gd name="connsiteY13" fmla="*/ 1578591 h 8343208"/>
              <a:gd name="connsiteX14" fmla="*/ 1487606 w 5459104"/>
              <a:gd name="connsiteY14" fmla="*/ 1032682 h 8343208"/>
              <a:gd name="connsiteX15" fmla="*/ 878006 w 5459104"/>
              <a:gd name="connsiteY15" fmla="*/ 727881 h 8343208"/>
              <a:gd name="connsiteX16" fmla="*/ 509517 w 5459104"/>
              <a:gd name="connsiteY16" fmla="*/ 782472 h 8343208"/>
              <a:gd name="connsiteX17" fmla="*/ 450376 w 5459104"/>
              <a:gd name="connsiteY17" fmla="*/ 846161 h 8343208"/>
              <a:gd name="connsiteX18" fmla="*/ 0 w 5459104"/>
              <a:gd name="connsiteY18" fmla="*/ 923499 h 8343208"/>
              <a:gd name="connsiteX19" fmla="*/ 40943 w 5459104"/>
              <a:gd name="connsiteY19" fmla="*/ 1382973 h 8343208"/>
              <a:gd name="connsiteX20" fmla="*/ 0 w 5459104"/>
              <a:gd name="connsiteY20" fmla="*/ 1646830 h 8343208"/>
              <a:gd name="connsiteX21" fmla="*/ 204717 w 5459104"/>
              <a:gd name="connsiteY21" fmla="*/ 1692322 h 8343208"/>
              <a:gd name="connsiteX22" fmla="*/ 268406 w 5459104"/>
              <a:gd name="connsiteY22" fmla="*/ 1824251 h 8343208"/>
              <a:gd name="connsiteX23" fmla="*/ 395785 w 5459104"/>
              <a:gd name="connsiteY23" fmla="*/ 2001672 h 8343208"/>
              <a:gd name="connsiteX24" fmla="*/ 336645 w 5459104"/>
              <a:gd name="connsiteY24" fmla="*/ 2092657 h 8343208"/>
              <a:gd name="connsiteX25" fmla="*/ 432179 w 5459104"/>
              <a:gd name="connsiteY25" fmla="*/ 2242782 h 8343208"/>
              <a:gd name="connsiteX26" fmla="*/ 423081 w 5459104"/>
              <a:gd name="connsiteY26" fmla="*/ 2374711 h 8343208"/>
              <a:gd name="connsiteX27" fmla="*/ 368490 w 5459104"/>
              <a:gd name="connsiteY27" fmla="*/ 2579427 h 8343208"/>
              <a:gd name="connsiteX28" fmla="*/ 441278 w 5459104"/>
              <a:gd name="connsiteY28" fmla="*/ 2788693 h 8343208"/>
              <a:gd name="connsiteX29" fmla="*/ 300251 w 5459104"/>
              <a:gd name="connsiteY29" fmla="*/ 3179928 h 8343208"/>
              <a:gd name="connsiteX30" fmla="*/ 93291 w 5459104"/>
              <a:gd name="connsiteY30" fmla="*/ 4159515 h 8343208"/>
              <a:gd name="connsiteX31" fmla="*/ 256129 w 5459104"/>
              <a:gd name="connsiteY31" fmla="*/ 5136545 h 8343208"/>
              <a:gd name="connsiteX32" fmla="*/ 456546 w 5459104"/>
              <a:gd name="connsiteY32" fmla="*/ 4785816 h 8343208"/>
              <a:gd name="connsiteX33" fmla="*/ 606858 w 5459104"/>
              <a:gd name="connsiteY33" fmla="*/ 5362013 h 8343208"/>
              <a:gd name="connsiteX34" fmla="*/ 1195581 w 5459104"/>
              <a:gd name="connsiteY34" fmla="*/ 5174123 h 8343208"/>
              <a:gd name="connsiteX35" fmla="*/ 1308316 w 5459104"/>
              <a:gd name="connsiteY35" fmla="*/ 4948654 h 8343208"/>
              <a:gd name="connsiteX36" fmla="*/ 1471154 w 5459104"/>
              <a:gd name="connsiteY36" fmla="*/ 4886024 h 8343208"/>
              <a:gd name="connsiteX37" fmla="*/ 1934617 w 5459104"/>
              <a:gd name="connsiteY37" fmla="*/ 4936128 h 8343208"/>
              <a:gd name="connsiteX38" fmla="*/ 2135034 w 5459104"/>
              <a:gd name="connsiteY38" fmla="*/ 5524852 h 8343208"/>
              <a:gd name="connsiteX39" fmla="*/ 1696623 w 5459104"/>
              <a:gd name="connsiteY39" fmla="*/ 5562430 h 8343208"/>
              <a:gd name="connsiteX40" fmla="*/ 1295790 w 5459104"/>
              <a:gd name="connsiteY40" fmla="*/ 5913158 h 8343208"/>
              <a:gd name="connsiteX41" fmla="*/ 1746727 w 5459104"/>
              <a:gd name="connsiteY41" fmla="*/ 5988315 h 8343208"/>
              <a:gd name="connsiteX42" fmla="*/ 2084929 w 5459104"/>
              <a:gd name="connsiteY42" fmla="*/ 6652194 h 8343208"/>
              <a:gd name="connsiteX43" fmla="*/ 1546310 w 5459104"/>
              <a:gd name="connsiteY43" fmla="*/ 6952819 h 8343208"/>
              <a:gd name="connsiteX44" fmla="*/ 1633992 w 5459104"/>
              <a:gd name="connsiteY44" fmla="*/ 7065553 h 8343208"/>
              <a:gd name="connsiteX45" fmla="*/ 2310398 w 5459104"/>
              <a:gd name="connsiteY45" fmla="*/ 6927767 h 8343208"/>
              <a:gd name="connsiteX46" fmla="*/ 2322924 w 5459104"/>
              <a:gd name="connsiteY46" fmla="*/ 6677246 h 8343208"/>
              <a:gd name="connsiteX47" fmla="*/ 3149642 w 5459104"/>
              <a:gd name="connsiteY47" fmla="*/ 6815031 h 8343208"/>
              <a:gd name="connsiteX48" fmla="*/ 3362584 w 5459104"/>
              <a:gd name="connsiteY48" fmla="*/ 7165760 h 8343208"/>
              <a:gd name="connsiteX49" fmla="*/ 4452349 w 5459104"/>
              <a:gd name="connsiteY49" fmla="*/ 7879744 h 8343208"/>
              <a:gd name="connsiteX50" fmla="*/ 5066124 w 5459104"/>
              <a:gd name="connsiteY50" fmla="*/ 8343208 h 8343208"/>
              <a:gd name="connsiteX0" fmla="*/ 5256133 w 5459104"/>
              <a:gd name="connsiteY0" fmla="*/ 7178598 h 8343208"/>
              <a:gd name="connsiteX1" fmla="*/ 4594746 w 5459104"/>
              <a:gd name="connsiteY1" fmla="*/ 6136943 h 8343208"/>
              <a:gd name="connsiteX2" fmla="*/ 3671248 w 5459104"/>
              <a:gd name="connsiteY2" fmla="*/ 4344537 h 8343208"/>
              <a:gd name="connsiteX3" fmla="*/ 4035188 w 5459104"/>
              <a:gd name="connsiteY3" fmla="*/ 3880514 h 8343208"/>
              <a:gd name="connsiteX4" fmla="*/ 5459104 w 5459104"/>
              <a:gd name="connsiteY4" fmla="*/ 3207223 h 8343208"/>
              <a:gd name="connsiteX5" fmla="*/ 5145206 w 5459104"/>
              <a:gd name="connsiteY5" fmla="*/ 2488442 h 8343208"/>
              <a:gd name="connsiteX6" fmla="*/ 4444621 w 5459104"/>
              <a:gd name="connsiteY6" fmla="*/ 2333767 h 8343208"/>
              <a:gd name="connsiteX7" fmla="*/ 4180764 w 5459104"/>
              <a:gd name="connsiteY7" fmla="*/ 1373875 h 8343208"/>
              <a:gd name="connsiteX8" fmla="*/ 4280847 w 5459104"/>
              <a:gd name="connsiteY8" fmla="*/ 427629 h 8343208"/>
              <a:gd name="connsiteX9" fmla="*/ 3339152 w 5459104"/>
              <a:gd name="connsiteY9" fmla="*/ 0 h 8343208"/>
              <a:gd name="connsiteX10" fmla="*/ 2756848 w 5459104"/>
              <a:gd name="connsiteY10" fmla="*/ 45493 h 8343208"/>
              <a:gd name="connsiteX11" fmla="*/ 2615821 w 5459104"/>
              <a:gd name="connsiteY11" fmla="*/ 923499 h 8343208"/>
              <a:gd name="connsiteX12" fmla="*/ 1951630 w 5459104"/>
              <a:gd name="connsiteY12" fmla="*/ 1342030 h 8343208"/>
              <a:gd name="connsiteX13" fmla="*/ 1937983 w 5459104"/>
              <a:gd name="connsiteY13" fmla="*/ 1478507 h 8343208"/>
              <a:gd name="connsiteX14" fmla="*/ 1846997 w 5459104"/>
              <a:gd name="connsiteY14" fmla="*/ 1578591 h 8343208"/>
              <a:gd name="connsiteX15" fmla="*/ 1487606 w 5459104"/>
              <a:gd name="connsiteY15" fmla="*/ 1032682 h 8343208"/>
              <a:gd name="connsiteX16" fmla="*/ 878006 w 5459104"/>
              <a:gd name="connsiteY16" fmla="*/ 727881 h 8343208"/>
              <a:gd name="connsiteX17" fmla="*/ 509517 w 5459104"/>
              <a:gd name="connsiteY17" fmla="*/ 782472 h 8343208"/>
              <a:gd name="connsiteX18" fmla="*/ 450376 w 5459104"/>
              <a:gd name="connsiteY18" fmla="*/ 846161 h 8343208"/>
              <a:gd name="connsiteX19" fmla="*/ 0 w 5459104"/>
              <a:gd name="connsiteY19" fmla="*/ 923499 h 8343208"/>
              <a:gd name="connsiteX20" fmla="*/ 40943 w 5459104"/>
              <a:gd name="connsiteY20" fmla="*/ 1382973 h 8343208"/>
              <a:gd name="connsiteX21" fmla="*/ 0 w 5459104"/>
              <a:gd name="connsiteY21" fmla="*/ 1646830 h 8343208"/>
              <a:gd name="connsiteX22" fmla="*/ 204717 w 5459104"/>
              <a:gd name="connsiteY22" fmla="*/ 1692322 h 8343208"/>
              <a:gd name="connsiteX23" fmla="*/ 268406 w 5459104"/>
              <a:gd name="connsiteY23" fmla="*/ 1824251 h 8343208"/>
              <a:gd name="connsiteX24" fmla="*/ 395785 w 5459104"/>
              <a:gd name="connsiteY24" fmla="*/ 2001672 h 8343208"/>
              <a:gd name="connsiteX25" fmla="*/ 336645 w 5459104"/>
              <a:gd name="connsiteY25" fmla="*/ 2092657 h 8343208"/>
              <a:gd name="connsiteX26" fmla="*/ 432179 w 5459104"/>
              <a:gd name="connsiteY26" fmla="*/ 2242782 h 8343208"/>
              <a:gd name="connsiteX27" fmla="*/ 423081 w 5459104"/>
              <a:gd name="connsiteY27" fmla="*/ 2374711 h 8343208"/>
              <a:gd name="connsiteX28" fmla="*/ 368490 w 5459104"/>
              <a:gd name="connsiteY28" fmla="*/ 2579427 h 8343208"/>
              <a:gd name="connsiteX29" fmla="*/ 441278 w 5459104"/>
              <a:gd name="connsiteY29" fmla="*/ 2788693 h 8343208"/>
              <a:gd name="connsiteX30" fmla="*/ 300251 w 5459104"/>
              <a:gd name="connsiteY30" fmla="*/ 3179928 h 8343208"/>
              <a:gd name="connsiteX31" fmla="*/ 93291 w 5459104"/>
              <a:gd name="connsiteY31" fmla="*/ 4159515 h 8343208"/>
              <a:gd name="connsiteX32" fmla="*/ 256129 w 5459104"/>
              <a:gd name="connsiteY32" fmla="*/ 5136545 h 8343208"/>
              <a:gd name="connsiteX33" fmla="*/ 456546 w 5459104"/>
              <a:gd name="connsiteY33" fmla="*/ 4785816 h 8343208"/>
              <a:gd name="connsiteX34" fmla="*/ 606858 w 5459104"/>
              <a:gd name="connsiteY34" fmla="*/ 5362013 h 8343208"/>
              <a:gd name="connsiteX35" fmla="*/ 1195581 w 5459104"/>
              <a:gd name="connsiteY35" fmla="*/ 5174123 h 8343208"/>
              <a:gd name="connsiteX36" fmla="*/ 1308316 w 5459104"/>
              <a:gd name="connsiteY36" fmla="*/ 4948654 h 8343208"/>
              <a:gd name="connsiteX37" fmla="*/ 1471154 w 5459104"/>
              <a:gd name="connsiteY37" fmla="*/ 4886024 h 8343208"/>
              <a:gd name="connsiteX38" fmla="*/ 1934617 w 5459104"/>
              <a:gd name="connsiteY38" fmla="*/ 4936128 h 8343208"/>
              <a:gd name="connsiteX39" fmla="*/ 2135034 w 5459104"/>
              <a:gd name="connsiteY39" fmla="*/ 5524852 h 8343208"/>
              <a:gd name="connsiteX40" fmla="*/ 1696623 w 5459104"/>
              <a:gd name="connsiteY40" fmla="*/ 5562430 h 8343208"/>
              <a:gd name="connsiteX41" fmla="*/ 1295790 w 5459104"/>
              <a:gd name="connsiteY41" fmla="*/ 5913158 h 8343208"/>
              <a:gd name="connsiteX42" fmla="*/ 1746727 w 5459104"/>
              <a:gd name="connsiteY42" fmla="*/ 5988315 h 8343208"/>
              <a:gd name="connsiteX43" fmla="*/ 2084929 w 5459104"/>
              <a:gd name="connsiteY43" fmla="*/ 6652194 h 8343208"/>
              <a:gd name="connsiteX44" fmla="*/ 1546310 w 5459104"/>
              <a:gd name="connsiteY44" fmla="*/ 6952819 h 8343208"/>
              <a:gd name="connsiteX45" fmla="*/ 1633992 w 5459104"/>
              <a:gd name="connsiteY45" fmla="*/ 7065553 h 8343208"/>
              <a:gd name="connsiteX46" fmla="*/ 2310398 w 5459104"/>
              <a:gd name="connsiteY46" fmla="*/ 6927767 h 8343208"/>
              <a:gd name="connsiteX47" fmla="*/ 2322924 w 5459104"/>
              <a:gd name="connsiteY47" fmla="*/ 6677246 h 8343208"/>
              <a:gd name="connsiteX48" fmla="*/ 3149642 w 5459104"/>
              <a:gd name="connsiteY48" fmla="*/ 6815031 h 8343208"/>
              <a:gd name="connsiteX49" fmla="*/ 3362584 w 5459104"/>
              <a:gd name="connsiteY49" fmla="*/ 7165760 h 8343208"/>
              <a:gd name="connsiteX50" fmla="*/ 4452349 w 5459104"/>
              <a:gd name="connsiteY50" fmla="*/ 7879744 h 8343208"/>
              <a:gd name="connsiteX51" fmla="*/ 5066124 w 5459104"/>
              <a:gd name="connsiteY51" fmla="*/ 8343208 h 8343208"/>
              <a:gd name="connsiteX0" fmla="*/ 5256133 w 5459104"/>
              <a:gd name="connsiteY0" fmla="*/ 7178598 h 8343208"/>
              <a:gd name="connsiteX1" fmla="*/ 4594746 w 5459104"/>
              <a:gd name="connsiteY1" fmla="*/ 6136943 h 8343208"/>
              <a:gd name="connsiteX2" fmla="*/ 3671248 w 5459104"/>
              <a:gd name="connsiteY2" fmla="*/ 4344537 h 8343208"/>
              <a:gd name="connsiteX3" fmla="*/ 4035188 w 5459104"/>
              <a:gd name="connsiteY3" fmla="*/ 3880514 h 8343208"/>
              <a:gd name="connsiteX4" fmla="*/ 5459104 w 5459104"/>
              <a:gd name="connsiteY4" fmla="*/ 3207223 h 8343208"/>
              <a:gd name="connsiteX5" fmla="*/ 5145206 w 5459104"/>
              <a:gd name="connsiteY5" fmla="*/ 2488442 h 8343208"/>
              <a:gd name="connsiteX6" fmla="*/ 4444621 w 5459104"/>
              <a:gd name="connsiteY6" fmla="*/ 2333767 h 8343208"/>
              <a:gd name="connsiteX7" fmla="*/ 4180764 w 5459104"/>
              <a:gd name="connsiteY7" fmla="*/ 1373875 h 8343208"/>
              <a:gd name="connsiteX8" fmla="*/ 4280847 w 5459104"/>
              <a:gd name="connsiteY8" fmla="*/ 427629 h 8343208"/>
              <a:gd name="connsiteX9" fmla="*/ 3339152 w 5459104"/>
              <a:gd name="connsiteY9" fmla="*/ 0 h 8343208"/>
              <a:gd name="connsiteX10" fmla="*/ 2756848 w 5459104"/>
              <a:gd name="connsiteY10" fmla="*/ 45493 h 8343208"/>
              <a:gd name="connsiteX11" fmla="*/ 2615821 w 5459104"/>
              <a:gd name="connsiteY11" fmla="*/ 923499 h 8343208"/>
              <a:gd name="connsiteX12" fmla="*/ 1951630 w 5459104"/>
              <a:gd name="connsiteY12" fmla="*/ 1342030 h 8343208"/>
              <a:gd name="connsiteX13" fmla="*/ 1937983 w 5459104"/>
              <a:gd name="connsiteY13" fmla="*/ 1478507 h 8343208"/>
              <a:gd name="connsiteX14" fmla="*/ 1846997 w 5459104"/>
              <a:gd name="connsiteY14" fmla="*/ 1578591 h 8343208"/>
              <a:gd name="connsiteX15" fmla="*/ 1487606 w 5459104"/>
              <a:gd name="connsiteY15" fmla="*/ 1032682 h 8343208"/>
              <a:gd name="connsiteX16" fmla="*/ 878006 w 5459104"/>
              <a:gd name="connsiteY16" fmla="*/ 727881 h 8343208"/>
              <a:gd name="connsiteX17" fmla="*/ 509517 w 5459104"/>
              <a:gd name="connsiteY17" fmla="*/ 782472 h 8343208"/>
              <a:gd name="connsiteX18" fmla="*/ 450376 w 5459104"/>
              <a:gd name="connsiteY18" fmla="*/ 846161 h 8343208"/>
              <a:gd name="connsiteX19" fmla="*/ 0 w 5459104"/>
              <a:gd name="connsiteY19" fmla="*/ 923499 h 8343208"/>
              <a:gd name="connsiteX20" fmla="*/ 40943 w 5459104"/>
              <a:gd name="connsiteY20" fmla="*/ 1382973 h 8343208"/>
              <a:gd name="connsiteX21" fmla="*/ 0 w 5459104"/>
              <a:gd name="connsiteY21" fmla="*/ 1646830 h 8343208"/>
              <a:gd name="connsiteX22" fmla="*/ 204717 w 5459104"/>
              <a:gd name="connsiteY22" fmla="*/ 1692322 h 8343208"/>
              <a:gd name="connsiteX23" fmla="*/ 268406 w 5459104"/>
              <a:gd name="connsiteY23" fmla="*/ 1824251 h 8343208"/>
              <a:gd name="connsiteX24" fmla="*/ 395785 w 5459104"/>
              <a:gd name="connsiteY24" fmla="*/ 2001672 h 8343208"/>
              <a:gd name="connsiteX25" fmla="*/ 336645 w 5459104"/>
              <a:gd name="connsiteY25" fmla="*/ 2092657 h 8343208"/>
              <a:gd name="connsiteX26" fmla="*/ 432179 w 5459104"/>
              <a:gd name="connsiteY26" fmla="*/ 2242782 h 8343208"/>
              <a:gd name="connsiteX27" fmla="*/ 423081 w 5459104"/>
              <a:gd name="connsiteY27" fmla="*/ 2374711 h 8343208"/>
              <a:gd name="connsiteX28" fmla="*/ 368490 w 5459104"/>
              <a:gd name="connsiteY28" fmla="*/ 2579427 h 8343208"/>
              <a:gd name="connsiteX29" fmla="*/ 441278 w 5459104"/>
              <a:gd name="connsiteY29" fmla="*/ 2788693 h 8343208"/>
              <a:gd name="connsiteX30" fmla="*/ 300251 w 5459104"/>
              <a:gd name="connsiteY30" fmla="*/ 3179928 h 8343208"/>
              <a:gd name="connsiteX31" fmla="*/ 93291 w 5459104"/>
              <a:gd name="connsiteY31" fmla="*/ 4159515 h 8343208"/>
              <a:gd name="connsiteX32" fmla="*/ 256129 w 5459104"/>
              <a:gd name="connsiteY32" fmla="*/ 5136545 h 8343208"/>
              <a:gd name="connsiteX33" fmla="*/ 456546 w 5459104"/>
              <a:gd name="connsiteY33" fmla="*/ 4785816 h 8343208"/>
              <a:gd name="connsiteX34" fmla="*/ 606858 w 5459104"/>
              <a:gd name="connsiteY34" fmla="*/ 5362013 h 8343208"/>
              <a:gd name="connsiteX35" fmla="*/ 1195581 w 5459104"/>
              <a:gd name="connsiteY35" fmla="*/ 5174123 h 8343208"/>
              <a:gd name="connsiteX36" fmla="*/ 1308316 w 5459104"/>
              <a:gd name="connsiteY36" fmla="*/ 4948654 h 8343208"/>
              <a:gd name="connsiteX37" fmla="*/ 1471154 w 5459104"/>
              <a:gd name="connsiteY37" fmla="*/ 4886024 h 8343208"/>
              <a:gd name="connsiteX38" fmla="*/ 1934617 w 5459104"/>
              <a:gd name="connsiteY38" fmla="*/ 4936128 h 8343208"/>
              <a:gd name="connsiteX39" fmla="*/ 2135034 w 5459104"/>
              <a:gd name="connsiteY39" fmla="*/ 5524852 h 8343208"/>
              <a:gd name="connsiteX40" fmla="*/ 1696623 w 5459104"/>
              <a:gd name="connsiteY40" fmla="*/ 5562430 h 8343208"/>
              <a:gd name="connsiteX41" fmla="*/ 1295790 w 5459104"/>
              <a:gd name="connsiteY41" fmla="*/ 5913158 h 8343208"/>
              <a:gd name="connsiteX42" fmla="*/ 1746727 w 5459104"/>
              <a:gd name="connsiteY42" fmla="*/ 5988315 h 8343208"/>
              <a:gd name="connsiteX43" fmla="*/ 2084929 w 5459104"/>
              <a:gd name="connsiteY43" fmla="*/ 6652194 h 8343208"/>
              <a:gd name="connsiteX44" fmla="*/ 1546310 w 5459104"/>
              <a:gd name="connsiteY44" fmla="*/ 6952819 h 8343208"/>
              <a:gd name="connsiteX45" fmla="*/ 1633992 w 5459104"/>
              <a:gd name="connsiteY45" fmla="*/ 7065553 h 8343208"/>
              <a:gd name="connsiteX46" fmla="*/ 2310398 w 5459104"/>
              <a:gd name="connsiteY46" fmla="*/ 6927767 h 8343208"/>
              <a:gd name="connsiteX47" fmla="*/ 2322924 w 5459104"/>
              <a:gd name="connsiteY47" fmla="*/ 6677246 h 8343208"/>
              <a:gd name="connsiteX48" fmla="*/ 3149642 w 5459104"/>
              <a:gd name="connsiteY48" fmla="*/ 6815031 h 8343208"/>
              <a:gd name="connsiteX49" fmla="*/ 3362584 w 5459104"/>
              <a:gd name="connsiteY49" fmla="*/ 7165760 h 8343208"/>
              <a:gd name="connsiteX50" fmla="*/ 4452349 w 5459104"/>
              <a:gd name="connsiteY50" fmla="*/ 7879744 h 8343208"/>
              <a:gd name="connsiteX51" fmla="*/ 5066124 w 5459104"/>
              <a:gd name="connsiteY51" fmla="*/ 8343208 h 8343208"/>
              <a:gd name="connsiteX0" fmla="*/ 5256133 w 5459104"/>
              <a:gd name="connsiteY0" fmla="*/ 7178598 h 8343208"/>
              <a:gd name="connsiteX1" fmla="*/ 4594746 w 5459104"/>
              <a:gd name="connsiteY1" fmla="*/ 6136943 h 8343208"/>
              <a:gd name="connsiteX2" fmla="*/ 3957851 w 5459104"/>
              <a:gd name="connsiteY2" fmla="*/ 5836693 h 8343208"/>
              <a:gd name="connsiteX3" fmla="*/ 3671248 w 5459104"/>
              <a:gd name="connsiteY3" fmla="*/ 4344537 h 8343208"/>
              <a:gd name="connsiteX4" fmla="*/ 4035188 w 5459104"/>
              <a:gd name="connsiteY4" fmla="*/ 3880514 h 8343208"/>
              <a:gd name="connsiteX5" fmla="*/ 5459104 w 5459104"/>
              <a:gd name="connsiteY5" fmla="*/ 3207223 h 8343208"/>
              <a:gd name="connsiteX6" fmla="*/ 5145206 w 5459104"/>
              <a:gd name="connsiteY6" fmla="*/ 2488442 h 8343208"/>
              <a:gd name="connsiteX7" fmla="*/ 4444621 w 5459104"/>
              <a:gd name="connsiteY7" fmla="*/ 2333767 h 8343208"/>
              <a:gd name="connsiteX8" fmla="*/ 4180764 w 5459104"/>
              <a:gd name="connsiteY8" fmla="*/ 1373875 h 8343208"/>
              <a:gd name="connsiteX9" fmla="*/ 4280847 w 5459104"/>
              <a:gd name="connsiteY9" fmla="*/ 427629 h 8343208"/>
              <a:gd name="connsiteX10" fmla="*/ 3339152 w 5459104"/>
              <a:gd name="connsiteY10" fmla="*/ 0 h 8343208"/>
              <a:gd name="connsiteX11" fmla="*/ 2756848 w 5459104"/>
              <a:gd name="connsiteY11" fmla="*/ 45493 h 8343208"/>
              <a:gd name="connsiteX12" fmla="*/ 2615821 w 5459104"/>
              <a:gd name="connsiteY12" fmla="*/ 923499 h 8343208"/>
              <a:gd name="connsiteX13" fmla="*/ 1951630 w 5459104"/>
              <a:gd name="connsiteY13" fmla="*/ 1342030 h 8343208"/>
              <a:gd name="connsiteX14" fmla="*/ 1937983 w 5459104"/>
              <a:gd name="connsiteY14" fmla="*/ 1478507 h 8343208"/>
              <a:gd name="connsiteX15" fmla="*/ 1846997 w 5459104"/>
              <a:gd name="connsiteY15" fmla="*/ 1578591 h 8343208"/>
              <a:gd name="connsiteX16" fmla="*/ 1487606 w 5459104"/>
              <a:gd name="connsiteY16" fmla="*/ 1032682 h 8343208"/>
              <a:gd name="connsiteX17" fmla="*/ 878006 w 5459104"/>
              <a:gd name="connsiteY17" fmla="*/ 727881 h 8343208"/>
              <a:gd name="connsiteX18" fmla="*/ 509517 w 5459104"/>
              <a:gd name="connsiteY18" fmla="*/ 782472 h 8343208"/>
              <a:gd name="connsiteX19" fmla="*/ 450376 w 5459104"/>
              <a:gd name="connsiteY19" fmla="*/ 846161 h 8343208"/>
              <a:gd name="connsiteX20" fmla="*/ 0 w 5459104"/>
              <a:gd name="connsiteY20" fmla="*/ 923499 h 8343208"/>
              <a:gd name="connsiteX21" fmla="*/ 40943 w 5459104"/>
              <a:gd name="connsiteY21" fmla="*/ 1382973 h 8343208"/>
              <a:gd name="connsiteX22" fmla="*/ 0 w 5459104"/>
              <a:gd name="connsiteY22" fmla="*/ 1646830 h 8343208"/>
              <a:gd name="connsiteX23" fmla="*/ 204717 w 5459104"/>
              <a:gd name="connsiteY23" fmla="*/ 1692322 h 8343208"/>
              <a:gd name="connsiteX24" fmla="*/ 268406 w 5459104"/>
              <a:gd name="connsiteY24" fmla="*/ 1824251 h 8343208"/>
              <a:gd name="connsiteX25" fmla="*/ 395785 w 5459104"/>
              <a:gd name="connsiteY25" fmla="*/ 2001672 h 8343208"/>
              <a:gd name="connsiteX26" fmla="*/ 336645 w 5459104"/>
              <a:gd name="connsiteY26" fmla="*/ 2092657 h 8343208"/>
              <a:gd name="connsiteX27" fmla="*/ 432179 w 5459104"/>
              <a:gd name="connsiteY27" fmla="*/ 2242782 h 8343208"/>
              <a:gd name="connsiteX28" fmla="*/ 423081 w 5459104"/>
              <a:gd name="connsiteY28" fmla="*/ 2374711 h 8343208"/>
              <a:gd name="connsiteX29" fmla="*/ 368490 w 5459104"/>
              <a:gd name="connsiteY29" fmla="*/ 2579427 h 8343208"/>
              <a:gd name="connsiteX30" fmla="*/ 441278 w 5459104"/>
              <a:gd name="connsiteY30" fmla="*/ 2788693 h 8343208"/>
              <a:gd name="connsiteX31" fmla="*/ 300251 w 5459104"/>
              <a:gd name="connsiteY31" fmla="*/ 3179928 h 8343208"/>
              <a:gd name="connsiteX32" fmla="*/ 93291 w 5459104"/>
              <a:gd name="connsiteY32" fmla="*/ 4159515 h 8343208"/>
              <a:gd name="connsiteX33" fmla="*/ 256129 w 5459104"/>
              <a:gd name="connsiteY33" fmla="*/ 5136545 h 8343208"/>
              <a:gd name="connsiteX34" fmla="*/ 456546 w 5459104"/>
              <a:gd name="connsiteY34" fmla="*/ 4785816 h 8343208"/>
              <a:gd name="connsiteX35" fmla="*/ 606858 w 5459104"/>
              <a:gd name="connsiteY35" fmla="*/ 5362013 h 8343208"/>
              <a:gd name="connsiteX36" fmla="*/ 1195581 w 5459104"/>
              <a:gd name="connsiteY36" fmla="*/ 5174123 h 8343208"/>
              <a:gd name="connsiteX37" fmla="*/ 1308316 w 5459104"/>
              <a:gd name="connsiteY37" fmla="*/ 4948654 h 8343208"/>
              <a:gd name="connsiteX38" fmla="*/ 1471154 w 5459104"/>
              <a:gd name="connsiteY38" fmla="*/ 4886024 h 8343208"/>
              <a:gd name="connsiteX39" fmla="*/ 1934617 w 5459104"/>
              <a:gd name="connsiteY39" fmla="*/ 4936128 h 8343208"/>
              <a:gd name="connsiteX40" fmla="*/ 2135034 w 5459104"/>
              <a:gd name="connsiteY40" fmla="*/ 5524852 h 8343208"/>
              <a:gd name="connsiteX41" fmla="*/ 1696623 w 5459104"/>
              <a:gd name="connsiteY41" fmla="*/ 5562430 h 8343208"/>
              <a:gd name="connsiteX42" fmla="*/ 1295790 w 5459104"/>
              <a:gd name="connsiteY42" fmla="*/ 5913158 h 8343208"/>
              <a:gd name="connsiteX43" fmla="*/ 1746727 w 5459104"/>
              <a:gd name="connsiteY43" fmla="*/ 5988315 h 8343208"/>
              <a:gd name="connsiteX44" fmla="*/ 2084929 w 5459104"/>
              <a:gd name="connsiteY44" fmla="*/ 6652194 h 8343208"/>
              <a:gd name="connsiteX45" fmla="*/ 1546310 w 5459104"/>
              <a:gd name="connsiteY45" fmla="*/ 6952819 h 8343208"/>
              <a:gd name="connsiteX46" fmla="*/ 1633992 w 5459104"/>
              <a:gd name="connsiteY46" fmla="*/ 7065553 h 8343208"/>
              <a:gd name="connsiteX47" fmla="*/ 2310398 w 5459104"/>
              <a:gd name="connsiteY47" fmla="*/ 6927767 h 8343208"/>
              <a:gd name="connsiteX48" fmla="*/ 2322924 w 5459104"/>
              <a:gd name="connsiteY48" fmla="*/ 6677246 h 8343208"/>
              <a:gd name="connsiteX49" fmla="*/ 3149642 w 5459104"/>
              <a:gd name="connsiteY49" fmla="*/ 6815031 h 8343208"/>
              <a:gd name="connsiteX50" fmla="*/ 3362584 w 5459104"/>
              <a:gd name="connsiteY50" fmla="*/ 7165760 h 8343208"/>
              <a:gd name="connsiteX51" fmla="*/ 4452349 w 5459104"/>
              <a:gd name="connsiteY51" fmla="*/ 7879744 h 8343208"/>
              <a:gd name="connsiteX52" fmla="*/ 5066124 w 5459104"/>
              <a:gd name="connsiteY52" fmla="*/ 8343208 h 8343208"/>
              <a:gd name="connsiteX0" fmla="*/ 5256133 w 5459104"/>
              <a:gd name="connsiteY0" fmla="*/ 7178598 h 8343208"/>
              <a:gd name="connsiteX1" fmla="*/ 4594746 w 5459104"/>
              <a:gd name="connsiteY1" fmla="*/ 6136943 h 8343208"/>
              <a:gd name="connsiteX2" fmla="*/ 3957851 w 5459104"/>
              <a:gd name="connsiteY2" fmla="*/ 5836693 h 8343208"/>
              <a:gd name="connsiteX3" fmla="*/ 3671248 w 5459104"/>
              <a:gd name="connsiteY3" fmla="*/ 4344537 h 8343208"/>
              <a:gd name="connsiteX4" fmla="*/ 4035188 w 5459104"/>
              <a:gd name="connsiteY4" fmla="*/ 3880514 h 8343208"/>
              <a:gd name="connsiteX5" fmla="*/ 5459104 w 5459104"/>
              <a:gd name="connsiteY5" fmla="*/ 3207223 h 8343208"/>
              <a:gd name="connsiteX6" fmla="*/ 5145206 w 5459104"/>
              <a:gd name="connsiteY6" fmla="*/ 2488442 h 8343208"/>
              <a:gd name="connsiteX7" fmla="*/ 4444621 w 5459104"/>
              <a:gd name="connsiteY7" fmla="*/ 2333767 h 8343208"/>
              <a:gd name="connsiteX8" fmla="*/ 4180764 w 5459104"/>
              <a:gd name="connsiteY8" fmla="*/ 1373875 h 8343208"/>
              <a:gd name="connsiteX9" fmla="*/ 4280847 w 5459104"/>
              <a:gd name="connsiteY9" fmla="*/ 427629 h 8343208"/>
              <a:gd name="connsiteX10" fmla="*/ 3339152 w 5459104"/>
              <a:gd name="connsiteY10" fmla="*/ 0 h 8343208"/>
              <a:gd name="connsiteX11" fmla="*/ 2756848 w 5459104"/>
              <a:gd name="connsiteY11" fmla="*/ 45493 h 8343208"/>
              <a:gd name="connsiteX12" fmla="*/ 2615821 w 5459104"/>
              <a:gd name="connsiteY12" fmla="*/ 923499 h 8343208"/>
              <a:gd name="connsiteX13" fmla="*/ 1951630 w 5459104"/>
              <a:gd name="connsiteY13" fmla="*/ 1342030 h 8343208"/>
              <a:gd name="connsiteX14" fmla="*/ 1937983 w 5459104"/>
              <a:gd name="connsiteY14" fmla="*/ 1478507 h 8343208"/>
              <a:gd name="connsiteX15" fmla="*/ 1846997 w 5459104"/>
              <a:gd name="connsiteY15" fmla="*/ 1578591 h 8343208"/>
              <a:gd name="connsiteX16" fmla="*/ 1487606 w 5459104"/>
              <a:gd name="connsiteY16" fmla="*/ 1032682 h 8343208"/>
              <a:gd name="connsiteX17" fmla="*/ 878006 w 5459104"/>
              <a:gd name="connsiteY17" fmla="*/ 727881 h 8343208"/>
              <a:gd name="connsiteX18" fmla="*/ 509517 w 5459104"/>
              <a:gd name="connsiteY18" fmla="*/ 782472 h 8343208"/>
              <a:gd name="connsiteX19" fmla="*/ 450376 w 5459104"/>
              <a:gd name="connsiteY19" fmla="*/ 846161 h 8343208"/>
              <a:gd name="connsiteX20" fmla="*/ 0 w 5459104"/>
              <a:gd name="connsiteY20" fmla="*/ 923499 h 8343208"/>
              <a:gd name="connsiteX21" fmla="*/ 40943 w 5459104"/>
              <a:gd name="connsiteY21" fmla="*/ 1382973 h 8343208"/>
              <a:gd name="connsiteX22" fmla="*/ 0 w 5459104"/>
              <a:gd name="connsiteY22" fmla="*/ 1646830 h 8343208"/>
              <a:gd name="connsiteX23" fmla="*/ 204717 w 5459104"/>
              <a:gd name="connsiteY23" fmla="*/ 1692322 h 8343208"/>
              <a:gd name="connsiteX24" fmla="*/ 268406 w 5459104"/>
              <a:gd name="connsiteY24" fmla="*/ 1824251 h 8343208"/>
              <a:gd name="connsiteX25" fmla="*/ 395785 w 5459104"/>
              <a:gd name="connsiteY25" fmla="*/ 2001672 h 8343208"/>
              <a:gd name="connsiteX26" fmla="*/ 336645 w 5459104"/>
              <a:gd name="connsiteY26" fmla="*/ 2092657 h 8343208"/>
              <a:gd name="connsiteX27" fmla="*/ 432179 w 5459104"/>
              <a:gd name="connsiteY27" fmla="*/ 2242782 h 8343208"/>
              <a:gd name="connsiteX28" fmla="*/ 423081 w 5459104"/>
              <a:gd name="connsiteY28" fmla="*/ 2374711 h 8343208"/>
              <a:gd name="connsiteX29" fmla="*/ 368490 w 5459104"/>
              <a:gd name="connsiteY29" fmla="*/ 2579427 h 8343208"/>
              <a:gd name="connsiteX30" fmla="*/ 441278 w 5459104"/>
              <a:gd name="connsiteY30" fmla="*/ 2788693 h 8343208"/>
              <a:gd name="connsiteX31" fmla="*/ 300251 w 5459104"/>
              <a:gd name="connsiteY31" fmla="*/ 3179928 h 8343208"/>
              <a:gd name="connsiteX32" fmla="*/ 93291 w 5459104"/>
              <a:gd name="connsiteY32" fmla="*/ 4159515 h 8343208"/>
              <a:gd name="connsiteX33" fmla="*/ 256129 w 5459104"/>
              <a:gd name="connsiteY33" fmla="*/ 5136545 h 8343208"/>
              <a:gd name="connsiteX34" fmla="*/ 456546 w 5459104"/>
              <a:gd name="connsiteY34" fmla="*/ 4785816 h 8343208"/>
              <a:gd name="connsiteX35" fmla="*/ 606858 w 5459104"/>
              <a:gd name="connsiteY35" fmla="*/ 5362013 h 8343208"/>
              <a:gd name="connsiteX36" fmla="*/ 1195581 w 5459104"/>
              <a:gd name="connsiteY36" fmla="*/ 5174123 h 8343208"/>
              <a:gd name="connsiteX37" fmla="*/ 1308316 w 5459104"/>
              <a:gd name="connsiteY37" fmla="*/ 4948654 h 8343208"/>
              <a:gd name="connsiteX38" fmla="*/ 1471154 w 5459104"/>
              <a:gd name="connsiteY38" fmla="*/ 4886024 h 8343208"/>
              <a:gd name="connsiteX39" fmla="*/ 1934617 w 5459104"/>
              <a:gd name="connsiteY39" fmla="*/ 4936128 h 8343208"/>
              <a:gd name="connsiteX40" fmla="*/ 2135034 w 5459104"/>
              <a:gd name="connsiteY40" fmla="*/ 5524852 h 8343208"/>
              <a:gd name="connsiteX41" fmla="*/ 1696623 w 5459104"/>
              <a:gd name="connsiteY41" fmla="*/ 5562430 h 8343208"/>
              <a:gd name="connsiteX42" fmla="*/ 1295790 w 5459104"/>
              <a:gd name="connsiteY42" fmla="*/ 5913158 h 8343208"/>
              <a:gd name="connsiteX43" fmla="*/ 1746727 w 5459104"/>
              <a:gd name="connsiteY43" fmla="*/ 5988315 h 8343208"/>
              <a:gd name="connsiteX44" fmla="*/ 2084929 w 5459104"/>
              <a:gd name="connsiteY44" fmla="*/ 6652194 h 8343208"/>
              <a:gd name="connsiteX45" fmla="*/ 1546310 w 5459104"/>
              <a:gd name="connsiteY45" fmla="*/ 6952819 h 8343208"/>
              <a:gd name="connsiteX46" fmla="*/ 1633992 w 5459104"/>
              <a:gd name="connsiteY46" fmla="*/ 7065553 h 8343208"/>
              <a:gd name="connsiteX47" fmla="*/ 2310398 w 5459104"/>
              <a:gd name="connsiteY47" fmla="*/ 6927767 h 8343208"/>
              <a:gd name="connsiteX48" fmla="*/ 2322924 w 5459104"/>
              <a:gd name="connsiteY48" fmla="*/ 6677246 h 8343208"/>
              <a:gd name="connsiteX49" fmla="*/ 3149642 w 5459104"/>
              <a:gd name="connsiteY49" fmla="*/ 6815031 h 8343208"/>
              <a:gd name="connsiteX50" fmla="*/ 3362584 w 5459104"/>
              <a:gd name="connsiteY50" fmla="*/ 7165760 h 8343208"/>
              <a:gd name="connsiteX51" fmla="*/ 4452349 w 5459104"/>
              <a:gd name="connsiteY51" fmla="*/ 7879744 h 8343208"/>
              <a:gd name="connsiteX52" fmla="*/ 5066124 w 5459104"/>
              <a:gd name="connsiteY52" fmla="*/ 8343208 h 8343208"/>
              <a:gd name="connsiteX0" fmla="*/ 5256133 w 5459104"/>
              <a:gd name="connsiteY0" fmla="*/ 7178598 h 8343208"/>
              <a:gd name="connsiteX1" fmla="*/ 4594746 w 5459104"/>
              <a:gd name="connsiteY1" fmla="*/ 6136943 h 8343208"/>
              <a:gd name="connsiteX2" fmla="*/ 3957851 w 5459104"/>
              <a:gd name="connsiteY2" fmla="*/ 5836693 h 8343208"/>
              <a:gd name="connsiteX3" fmla="*/ 3380096 w 5459104"/>
              <a:gd name="connsiteY3" fmla="*/ 4390030 h 8343208"/>
              <a:gd name="connsiteX4" fmla="*/ 3671248 w 5459104"/>
              <a:gd name="connsiteY4" fmla="*/ 4344537 h 8343208"/>
              <a:gd name="connsiteX5" fmla="*/ 4035188 w 5459104"/>
              <a:gd name="connsiteY5" fmla="*/ 3880514 h 8343208"/>
              <a:gd name="connsiteX6" fmla="*/ 5459104 w 5459104"/>
              <a:gd name="connsiteY6" fmla="*/ 3207223 h 8343208"/>
              <a:gd name="connsiteX7" fmla="*/ 5145206 w 5459104"/>
              <a:gd name="connsiteY7" fmla="*/ 2488442 h 8343208"/>
              <a:gd name="connsiteX8" fmla="*/ 4444621 w 5459104"/>
              <a:gd name="connsiteY8" fmla="*/ 2333767 h 8343208"/>
              <a:gd name="connsiteX9" fmla="*/ 4180764 w 5459104"/>
              <a:gd name="connsiteY9" fmla="*/ 1373875 h 8343208"/>
              <a:gd name="connsiteX10" fmla="*/ 4280847 w 5459104"/>
              <a:gd name="connsiteY10" fmla="*/ 427629 h 8343208"/>
              <a:gd name="connsiteX11" fmla="*/ 3339152 w 5459104"/>
              <a:gd name="connsiteY11" fmla="*/ 0 h 8343208"/>
              <a:gd name="connsiteX12" fmla="*/ 2756848 w 5459104"/>
              <a:gd name="connsiteY12" fmla="*/ 45493 h 8343208"/>
              <a:gd name="connsiteX13" fmla="*/ 2615821 w 5459104"/>
              <a:gd name="connsiteY13" fmla="*/ 923499 h 8343208"/>
              <a:gd name="connsiteX14" fmla="*/ 1951630 w 5459104"/>
              <a:gd name="connsiteY14" fmla="*/ 1342030 h 8343208"/>
              <a:gd name="connsiteX15" fmla="*/ 1937983 w 5459104"/>
              <a:gd name="connsiteY15" fmla="*/ 1478507 h 8343208"/>
              <a:gd name="connsiteX16" fmla="*/ 1846997 w 5459104"/>
              <a:gd name="connsiteY16" fmla="*/ 1578591 h 8343208"/>
              <a:gd name="connsiteX17" fmla="*/ 1487606 w 5459104"/>
              <a:gd name="connsiteY17" fmla="*/ 1032682 h 8343208"/>
              <a:gd name="connsiteX18" fmla="*/ 878006 w 5459104"/>
              <a:gd name="connsiteY18" fmla="*/ 727881 h 8343208"/>
              <a:gd name="connsiteX19" fmla="*/ 509517 w 5459104"/>
              <a:gd name="connsiteY19" fmla="*/ 782472 h 8343208"/>
              <a:gd name="connsiteX20" fmla="*/ 450376 w 5459104"/>
              <a:gd name="connsiteY20" fmla="*/ 846161 h 8343208"/>
              <a:gd name="connsiteX21" fmla="*/ 0 w 5459104"/>
              <a:gd name="connsiteY21" fmla="*/ 923499 h 8343208"/>
              <a:gd name="connsiteX22" fmla="*/ 40943 w 5459104"/>
              <a:gd name="connsiteY22" fmla="*/ 1382973 h 8343208"/>
              <a:gd name="connsiteX23" fmla="*/ 0 w 5459104"/>
              <a:gd name="connsiteY23" fmla="*/ 1646830 h 8343208"/>
              <a:gd name="connsiteX24" fmla="*/ 204717 w 5459104"/>
              <a:gd name="connsiteY24" fmla="*/ 1692322 h 8343208"/>
              <a:gd name="connsiteX25" fmla="*/ 268406 w 5459104"/>
              <a:gd name="connsiteY25" fmla="*/ 1824251 h 8343208"/>
              <a:gd name="connsiteX26" fmla="*/ 395785 w 5459104"/>
              <a:gd name="connsiteY26" fmla="*/ 2001672 h 8343208"/>
              <a:gd name="connsiteX27" fmla="*/ 336645 w 5459104"/>
              <a:gd name="connsiteY27" fmla="*/ 2092657 h 8343208"/>
              <a:gd name="connsiteX28" fmla="*/ 432179 w 5459104"/>
              <a:gd name="connsiteY28" fmla="*/ 2242782 h 8343208"/>
              <a:gd name="connsiteX29" fmla="*/ 423081 w 5459104"/>
              <a:gd name="connsiteY29" fmla="*/ 2374711 h 8343208"/>
              <a:gd name="connsiteX30" fmla="*/ 368490 w 5459104"/>
              <a:gd name="connsiteY30" fmla="*/ 2579427 h 8343208"/>
              <a:gd name="connsiteX31" fmla="*/ 441278 w 5459104"/>
              <a:gd name="connsiteY31" fmla="*/ 2788693 h 8343208"/>
              <a:gd name="connsiteX32" fmla="*/ 300251 w 5459104"/>
              <a:gd name="connsiteY32" fmla="*/ 3179928 h 8343208"/>
              <a:gd name="connsiteX33" fmla="*/ 93291 w 5459104"/>
              <a:gd name="connsiteY33" fmla="*/ 4159515 h 8343208"/>
              <a:gd name="connsiteX34" fmla="*/ 256129 w 5459104"/>
              <a:gd name="connsiteY34" fmla="*/ 5136545 h 8343208"/>
              <a:gd name="connsiteX35" fmla="*/ 456546 w 5459104"/>
              <a:gd name="connsiteY35" fmla="*/ 4785816 h 8343208"/>
              <a:gd name="connsiteX36" fmla="*/ 606858 w 5459104"/>
              <a:gd name="connsiteY36" fmla="*/ 5362013 h 8343208"/>
              <a:gd name="connsiteX37" fmla="*/ 1195581 w 5459104"/>
              <a:gd name="connsiteY37" fmla="*/ 5174123 h 8343208"/>
              <a:gd name="connsiteX38" fmla="*/ 1308316 w 5459104"/>
              <a:gd name="connsiteY38" fmla="*/ 4948654 h 8343208"/>
              <a:gd name="connsiteX39" fmla="*/ 1471154 w 5459104"/>
              <a:gd name="connsiteY39" fmla="*/ 4886024 h 8343208"/>
              <a:gd name="connsiteX40" fmla="*/ 1934617 w 5459104"/>
              <a:gd name="connsiteY40" fmla="*/ 4936128 h 8343208"/>
              <a:gd name="connsiteX41" fmla="*/ 2135034 w 5459104"/>
              <a:gd name="connsiteY41" fmla="*/ 5524852 h 8343208"/>
              <a:gd name="connsiteX42" fmla="*/ 1696623 w 5459104"/>
              <a:gd name="connsiteY42" fmla="*/ 5562430 h 8343208"/>
              <a:gd name="connsiteX43" fmla="*/ 1295790 w 5459104"/>
              <a:gd name="connsiteY43" fmla="*/ 5913158 h 8343208"/>
              <a:gd name="connsiteX44" fmla="*/ 1746727 w 5459104"/>
              <a:gd name="connsiteY44" fmla="*/ 5988315 h 8343208"/>
              <a:gd name="connsiteX45" fmla="*/ 2084929 w 5459104"/>
              <a:gd name="connsiteY45" fmla="*/ 6652194 h 8343208"/>
              <a:gd name="connsiteX46" fmla="*/ 1546310 w 5459104"/>
              <a:gd name="connsiteY46" fmla="*/ 6952819 h 8343208"/>
              <a:gd name="connsiteX47" fmla="*/ 1633992 w 5459104"/>
              <a:gd name="connsiteY47" fmla="*/ 7065553 h 8343208"/>
              <a:gd name="connsiteX48" fmla="*/ 2310398 w 5459104"/>
              <a:gd name="connsiteY48" fmla="*/ 6927767 h 8343208"/>
              <a:gd name="connsiteX49" fmla="*/ 2322924 w 5459104"/>
              <a:gd name="connsiteY49" fmla="*/ 6677246 h 8343208"/>
              <a:gd name="connsiteX50" fmla="*/ 3149642 w 5459104"/>
              <a:gd name="connsiteY50" fmla="*/ 6815031 h 8343208"/>
              <a:gd name="connsiteX51" fmla="*/ 3362584 w 5459104"/>
              <a:gd name="connsiteY51" fmla="*/ 7165760 h 8343208"/>
              <a:gd name="connsiteX52" fmla="*/ 4452349 w 5459104"/>
              <a:gd name="connsiteY52" fmla="*/ 7879744 h 8343208"/>
              <a:gd name="connsiteX53" fmla="*/ 5066124 w 5459104"/>
              <a:gd name="connsiteY53" fmla="*/ 8343208 h 8343208"/>
              <a:gd name="connsiteX0" fmla="*/ 5256133 w 5459104"/>
              <a:gd name="connsiteY0" fmla="*/ 7178598 h 8343208"/>
              <a:gd name="connsiteX1" fmla="*/ 4594746 w 5459104"/>
              <a:gd name="connsiteY1" fmla="*/ 6136943 h 8343208"/>
              <a:gd name="connsiteX2" fmla="*/ 3957851 w 5459104"/>
              <a:gd name="connsiteY2" fmla="*/ 5836693 h 8343208"/>
              <a:gd name="connsiteX3" fmla="*/ 3380096 w 5459104"/>
              <a:gd name="connsiteY3" fmla="*/ 4390030 h 8343208"/>
              <a:gd name="connsiteX4" fmla="*/ 3671248 w 5459104"/>
              <a:gd name="connsiteY4" fmla="*/ 4344537 h 8343208"/>
              <a:gd name="connsiteX5" fmla="*/ 4035188 w 5459104"/>
              <a:gd name="connsiteY5" fmla="*/ 3880514 h 8343208"/>
              <a:gd name="connsiteX6" fmla="*/ 5459104 w 5459104"/>
              <a:gd name="connsiteY6" fmla="*/ 3207223 h 8343208"/>
              <a:gd name="connsiteX7" fmla="*/ 5145206 w 5459104"/>
              <a:gd name="connsiteY7" fmla="*/ 2488442 h 8343208"/>
              <a:gd name="connsiteX8" fmla="*/ 4444621 w 5459104"/>
              <a:gd name="connsiteY8" fmla="*/ 2333767 h 8343208"/>
              <a:gd name="connsiteX9" fmla="*/ 4180764 w 5459104"/>
              <a:gd name="connsiteY9" fmla="*/ 1373875 h 8343208"/>
              <a:gd name="connsiteX10" fmla="*/ 4280847 w 5459104"/>
              <a:gd name="connsiteY10" fmla="*/ 427629 h 8343208"/>
              <a:gd name="connsiteX11" fmla="*/ 3339152 w 5459104"/>
              <a:gd name="connsiteY11" fmla="*/ 0 h 8343208"/>
              <a:gd name="connsiteX12" fmla="*/ 2756848 w 5459104"/>
              <a:gd name="connsiteY12" fmla="*/ 45493 h 8343208"/>
              <a:gd name="connsiteX13" fmla="*/ 2615821 w 5459104"/>
              <a:gd name="connsiteY13" fmla="*/ 923499 h 8343208"/>
              <a:gd name="connsiteX14" fmla="*/ 1951630 w 5459104"/>
              <a:gd name="connsiteY14" fmla="*/ 1342030 h 8343208"/>
              <a:gd name="connsiteX15" fmla="*/ 1937983 w 5459104"/>
              <a:gd name="connsiteY15" fmla="*/ 1478507 h 8343208"/>
              <a:gd name="connsiteX16" fmla="*/ 1846997 w 5459104"/>
              <a:gd name="connsiteY16" fmla="*/ 1578591 h 8343208"/>
              <a:gd name="connsiteX17" fmla="*/ 1487606 w 5459104"/>
              <a:gd name="connsiteY17" fmla="*/ 1032682 h 8343208"/>
              <a:gd name="connsiteX18" fmla="*/ 878006 w 5459104"/>
              <a:gd name="connsiteY18" fmla="*/ 727881 h 8343208"/>
              <a:gd name="connsiteX19" fmla="*/ 509517 w 5459104"/>
              <a:gd name="connsiteY19" fmla="*/ 782472 h 8343208"/>
              <a:gd name="connsiteX20" fmla="*/ 450376 w 5459104"/>
              <a:gd name="connsiteY20" fmla="*/ 846161 h 8343208"/>
              <a:gd name="connsiteX21" fmla="*/ 0 w 5459104"/>
              <a:gd name="connsiteY21" fmla="*/ 923499 h 8343208"/>
              <a:gd name="connsiteX22" fmla="*/ 40943 w 5459104"/>
              <a:gd name="connsiteY22" fmla="*/ 1382973 h 8343208"/>
              <a:gd name="connsiteX23" fmla="*/ 0 w 5459104"/>
              <a:gd name="connsiteY23" fmla="*/ 1646830 h 8343208"/>
              <a:gd name="connsiteX24" fmla="*/ 204717 w 5459104"/>
              <a:gd name="connsiteY24" fmla="*/ 1692322 h 8343208"/>
              <a:gd name="connsiteX25" fmla="*/ 268406 w 5459104"/>
              <a:gd name="connsiteY25" fmla="*/ 1824251 h 8343208"/>
              <a:gd name="connsiteX26" fmla="*/ 395785 w 5459104"/>
              <a:gd name="connsiteY26" fmla="*/ 2001672 h 8343208"/>
              <a:gd name="connsiteX27" fmla="*/ 336645 w 5459104"/>
              <a:gd name="connsiteY27" fmla="*/ 2092657 h 8343208"/>
              <a:gd name="connsiteX28" fmla="*/ 432179 w 5459104"/>
              <a:gd name="connsiteY28" fmla="*/ 2242782 h 8343208"/>
              <a:gd name="connsiteX29" fmla="*/ 423081 w 5459104"/>
              <a:gd name="connsiteY29" fmla="*/ 2374711 h 8343208"/>
              <a:gd name="connsiteX30" fmla="*/ 368490 w 5459104"/>
              <a:gd name="connsiteY30" fmla="*/ 2579427 h 8343208"/>
              <a:gd name="connsiteX31" fmla="*/ 441278 w 5459104"/>
              <a:gd name="connsiteY31" fmla="*/ 2788693 h 8343208"/>
              <a:gd name="connsiteX32" fmla="*/ 300251 w 5459104"/>
              <a:gd name="connsiteY32" fmla="*/ 3179928 h 8343208"/>
              <a:gd name="connsiteX33" fmla="*/ 93291 w 5459104"/>
              <a:gd name="connsiteY33" fmla="*/ 4159515 h 8343208"/>
              <a:gd name="connsiteX34" fmla="*/ 256129 w 5459104"/>
              <a:gd name="connsiteY34" fmla="*/ 5136545 h 8343208"/>
              <a:gd name="connsiteX35" fmla="*/ 456546 w 5459104"/>
              <a:gd name="connsiteY35" fmla="*/ 4785816 h 8343208"/>
              <a:gd name="connsiteX36" fmla="*/ 606858 w 5459104"/>
              <a:gd name="connsiteY36" fmla="*/ 5362013 h 8343208"/>
              <a:gd name="connsiteX37" fmla="*/ 1195581 w 5459104"/>
              <a:gd name="connsiteY37" fmla="*/ 5174123 h 8343208"/>
              <a:gd name="connsiteX38" fmla="*/ 1308316 w 5459104"/>
              <a:gd name="connsiteY38" fmla="*/ 4948654 h 8343208"/>
              <a:gd name="connsiteX39" fmla="*/ 1471154 w 5459104"/>
              <a:gd name="connsiteY39" fmla="*/ 4886024 h 8343208"/>
              <a:gd name="connsiteX40" fmla="*/ 1934617 w 5459104"/>
              <a:gd name="connsiteY40" fmla="*/ 4936128 h 8343208"/>
              <a:gd name="connsiteX41" fmla="*/ 2135034 w 5459104"/>
              <a:gd name="connsiteY41" fmla="*/ 5524852 h 8343208"/>
              <a:gd name="connsiteX42" fmla="*/ 1696623 w 5459104"/>
              <a:gd name="connsiteY42" fmla="*/ 5562430 h 8343208"/>
              <a:gd name="connsiteX43" fmla="*/ 1295790 w 5459104"/>
              <a:gd name="connsiteY43" fmla="*/ 5913158 h 8343208"/>
              <a:gd name="connsiteX44" fmla="*/ 1746727 w 5459104"/>
              <a:gd name="connsiteY44" fmla="*/ 5988315 h 8343208"/>
              <a:gd name="connsiteX45" fmla="*/ 2084929 w 5459104"/>
              <a:gd name="connsiteY45" fmla="*/ 6652194 h 8343208"/>
              <a:gd name="connsiteX46" fmla="*/ 1546310 w 5459104"/>
              <a:gd name="connsiteY46" fmla="*/ 6952819 h 8343208"/>
              <a:gd name="connsiteX47" fmla="*/ 1633992 w 5459104"/>
              <a:gd name="connsiteY47" fmla="*/ 7065553 h 8343208"/>
              <a:gd name="connsiteX48" fmla="*/ 2310398 w 5459104"/>
              <a:gd name="connsiteY48" fmla="*/ 6927767 h 8343208"/>
              <a:gd name="connsiteX49" fmla="*/ 2322924 w 5459104"/>
              <a:gd name="connsiteY49" fmla="*/ 6677246 h 8343208"/>
              <a:gd name="connsiteX50" fmla="*/ 3149642 w 5459104"/>
              <a:gd name="connsiteY50" fmla="*/ 6815031 h 8343208"/>
              <a:gd name="connsiteX51" fmla="*/ 3362584 w 5459104"/>
              <a:gd name="connsiteY51" fmla="*/ 7165760 h 8343208"/>
              <a:gd name="connsiteX52" fmla="*/ 4452349 w 5459104"/>
              <a:gd name="connsiteY52" fmla="*/ 7879744 h 8343208"/>
              <a:gd name="connsiteX53" fmla="*/ 5066124 w 5459104"/>
              <a:gd name="connsiteY53" fmla="*/ 8343208 h 8343208"/>
              <a:gd name="connsiteX0" fmla="*/ 5256133 w 5459104"/>
              <a:gd name="connsiteY0" fmla="*/ 7178598 h 8343208"/>
              <a:gd name="connsiteX1" fmla="*/ 4594746 w 5459104"/>
              <a:gd name="connsiteY1" fmla="*/ 6136943 h 8343208"/>
              <a:gd name="connsiteX2" fmla="*/ 3957851 w 5459104"/>
              <a:gd name="connsiteY2" fmla="*/ 5836693 h 8343208"/>
              <a:gd name="connsiteX3" fmla="*/ 3721290 w 5459104"/>
              <a:gd name="connsiteY3" fmla="*/ 5108812 h 8343208"/>
              <a:gd name="connsiteX4" fmla="*/ 3380096 w 5459104"/>
              <a:gd name="connsiteY4" fmla="*/ 4390030 h 8343208"/>
              <a:gd name="connsiteX5" fmla="*/ 3671248 w 5459104"/>
              <a:gd name="connsiteY5" fmla="*/ 4344537 h 8343208"/>
              <a:gd name="connsiteX6" fmla="*/ 4035188 w 5459104"/>
              <a:gd name="connsiteY6" fmla="*/ 3880514 h 8343208"/>
              <a:gd name="connsiteX7" fmla="*/ 5459104 w 5459104"/>
              <a:gd name="connsiteY7" fmla="*/ 3207223 h 8343208"/>
              <a:gd name="connsiteX8" fmla="*/ 5145206 w 5459104"/>
              <a:gd name="connsiteY8" fmla="*/ 2488442 h 8343208"/>
              <a:gd name="connsiteX9" fmla="*/ 4444621 w 5459104"/>
              <a:gd name="connsiteY9" fmla="*/ 2333767 h 8343208"/>
              <a:gd name="connsiteX10" fmla="*/ 4180764 w 5459104"/>
              <a:gd name="connsiteY10" fmla="*/ 1373875 h 8343208"/>
              <a:gd name="connsiteX11" fmla="*/ 4280847 w 5459104"/>
              <a:gd name="connsiteY11" fmla="*/ 427629 h 8343208"/>
              <a:gd name="connsiteX12" fmla="*/ 3339152 w 5459104"/>
              <a:gd name="connsiteY12" fmla="*/ 0 h 8343208"/>
              <a:gd name="connsiteX13" fmla="*/ 2756848 w 5459104"/>
              <a:gd name="connsiteY13" fmla="*/ 45493 h 8343208"/>
              <a:gd name="connsiteX14" fmla="*/ 2615821 w 5459104"/>
              <a:gd name="connsiteY14" fmla="*/ 923499 h 8343208"/>
              <a:gd name="connsiteX15" fmla="*/ 1951630 w 5459104"/>
              <a:gd name="connsiteY15" fmla="*/ 1342030 h 8343208"/>
              <a:gd name="connsiteX16" fmla="*/ 1937983 w 5459104"/>
              <a:gd name="connsiteY16" fmla="*/ 1478507 h 8343208"/>
              <a:gd name="connsiteX17" fmla="*/ 1846997 w 5459104"/>
              <a:gd name="connsiteY17" fmla="*/ 1578591 h 8343208"/>
              <a:gd name="connsiteX18" fmla="*/ 1487606 w 5459104"/>
              <a:gd name="connsiteY18" fmla="*/ 1032682 h 8343208"/>
              <a:gd name="connsiteX19" fmla="*/ 878006 w 5459104"/>
              <a:gd name="connsiteY19" fmla="*/ 727881 h 8343208"/>
              <a:gd name="connsiteX20" fmla="*/ 509517 w 5459104"/>
              <a:gd name="connsiteY20" fmla="*/ 782472 h 8343208"/>
              <a:gd name="connsiteX21" fmla="*/ 450376 w 5459104"/>
              <a:gd name="connsiteY21" fmla="*/ 846161 h 8343208"/>
              <a:gd name="connsiteX22" fmla="*/ 0 w 5459104"/>
              <a:gd name="connsiteY22" fmla="*/ 923499 h 8343208"/>
              <a:gd name="connsiteX23" fmla="*/ 40943 w 5459104"/>
              <a:gd name="connsiteY23" fmla="*/ 1382973 h 8343208"/>
              <a:gd name="connsiteX24" fmla="*/ 0 w 5459104"/>
              <a:gd name="connsiteY24" fmla="*/ 1646830 h 8343208"/>
              <a:gd name="connsiteX25" fmla="*/ 204717 w 5459104"/>
              <a:gd name="connsiteY25" fmla="*/ 1692322 h 8343208"/>
              <a:gd name="connsiteX26" fmla="*/ 268406 w 5459104"/>
              <a:gd name="connsiteY26" fmla="*/ 1824251 h 8343208"/>
              <a:gd name="connsiteX27" fmla="*/ 395785 w 5459104"/>
              <a:gd name="connsiteY27" fmla="*/ 2001672 h 8343208"/>
              <a:gd name="connsiteX28" fmla="*/ 336645 w 5459104"/>
              <a:gd name="connsiteY28" fmla="*/ 2092657 h 8343208"/>
              <a:gd name="connsiteX29" fmla="*/ 432179 w 5459104"/>
              <a:gd name="connsiteY29" fmla="*/ 2242782 h 8343208"/>
              <a:gd name="connsiteX30" fmla="*/ 423081 w 5459104"/>
              <a:gd name="connsiteY30" fmla="*/ 2374711 h 8343208"/>
              <a:gd name="connsiteX31" fmla="*/ 368490 w 5459104"/>
              <a:gd name="connsiteY31" fmla="*/ 2579427 h 8343208"/>
              <a:gd name="connsiteX32" fmla="*/ 441278 w 5459104"/>
              <a:gd name="connsiteY32" fmla="*/ 2788693 h 8343208"/>
              <a:gd name="connsiteX33" fmla="*/ 300251 w 5459104"/>
              <a:gd name="connsiteY33" fmla="*/ 3179928 h 8343208"/>
              <a:gd name="connsiteX34" fmla="*/ 93291 w 5459104"/>
              <a:gd name="connsiteY34" fmla="*/ 4159515 h 8343208"/>
              <a:gd name="connsiteX35" fmla="*/ 256129 w 5459104"/>
              <a:gd name="connsiteY35" fmla="*/ 5136545 h 8343208"/>
              <a:gd name="connsiteX36" fmla="*/ 456546 w 5459104"/>
              <a:gd name="connsiteY36" fmla="*/ 4785816 h 8343208"/>
              <a:gd name="connsiteX37" fmla="*/ 606858 w 5459104"/>
              <a:gd name="connsiteY37" fmla="*/ 5362013 h 8343208"/>
              <a:gd name="connsiteX38" fmla="*/ 1195581 w 5459104"/>
              <a:gd name="connsiteY38" fmla="*/ 5174123 h 8343208"/>
              <a:gd name="connsiteX39" fmla="*/ 1308316 w 5459104"/>
              <a:gd name="connsiteY39" fmla="*/ 4948654 h 8343208"/>
              <a:gd name="connsiteX40" fmla="*/ 1471154 w 5459104"/>
              <a:gd name="connsiteY40" fmla="*/ 4886024 h 8343208"/>
              <a:gd name="connsiteX41" fmla="*/ 1934617 w 5459104"/>
              <a:gd name="connsiteY41" fmla="*/ 4936128 h 8343208"/>
              <a:gd name="connsiteX42" fmla="*/ 2135034 w 5459104"/>
              <a:gd name="connsiteY42" fmla="*/ 5524852 h 8343208"/>
              <a:gd name="connsiteX43" fmla="*/ 1696623 w 5459104"/>
              <a:gd name="connsiteY43" fmla="*/ 5562430 h 8343208"/>
              <a:gd name="connsiteX44" fmla="*/ 1295790 w 5459104"/>
              <a:gd name="connsiteY44" fmla="*/ 5913158 h 8343208"/>
              <a:gd name="connsiteX45" fmla="*/ 1746727 w 5459104"/>
              <a:gd name="connsiteY45" fmla="*/ 5988315 h 8343208"/>
              <a:gd name="connsiteX46" fmla="*/ 2084929 w 5459104"/>
              <a:gd name="connsiteY46" fmla="*/ 6652194 h 8343208"/>
              <a:gd name="connsiteX47" fmla="*/ 1546310 w 5459104"/>
              <a:gd name="connsiteY47" fmla="*/ 6952819 h 8343208"/>
              <a:gd name="connsiteX48" fmla="*/ 1633992 w 5459104"/>
              <a:gd name="connsiteY48" fmla="*/ 7065553 h 8343208"/>
              <a:gd name="connsiteX49" fmla="*/ 2310398 w 5459104"/>
              <a:gd name="connsiteY49" fmla="*/ 6927767 h 8343208"/>
              <a:gd name="connsiteX50" fmla="*/ 2322924 w 5459104"/>
              <a:gd name="connsiteY50" fmla="*/ 6677246 h 8343208"/>
              <a:gd name="connsiteX51" fmla="*/ 3149642 w 5459104"/>
              <a:gd name="connsiteY51" fmla="*/ 6815031 h 8343208"/>
              <a:gd name="connsiteX52" fmla="*/ 3362584 w 5459104"/>
              <a:gd name="connsiteY52" fmla="*/ 7165760 h 8343208"/>
              <a:gd name="connsiteX53" fmla="*/ 4452349 w 5459104"/>
              <a:gd name="connsiteY53" fmla="*/ 7879744 h 8343208"/>
              <a:gd name="connsiteX54" fmla="*/ 5066124 w 5459104"/>
              <a:gd name="connsiteY54" fmla="*/ 8343208 h 8343208"/>
              <a:gd name="connsiteX0" fmla="*/ 5256133 w 5459104"/>
              <a:gd name="connsiteY0" fmla="*/ 7178598 h 8343208"/>
              <a:gd name="connsiteX1" fmla="*/ 4594746 w 5459104"/>
              <a:gd name="connsiteY1" fmla="*/ 6136943 h 8343208"/>
              <a:gd name="connsiteX2" fmla="*/ 3957851 w 5459104"/>
              <a:gd name="connsiteY2" fmla="*/ 5836693 h 8343208"/>
              <a:gd name="connsiteX3" fmla="*/ 3721290 w 5459104"/>
              <a:gd name="connsiteY3" fmla="*/ 5108812 h 8343208"/>
              <a:gd name="connsiteX4" fmla="*/ 3380096 w 5459104"/>
              <a:gd name="connsiteY4" fmla="*/ 4390030 h 8343208"/>
              <a:gd name="connsiteX5" fmla="*/ 3671248 w 5459104"/>
              <a:gd name="connsiteY5" fmla="*/ 4344537 h 8343208"/>
              <a:gd name="connsiteX6" fmla="*/ 4035188 w 5459104"/>
              <a:gd name="connsiteY6" fmla="*/ 3880514 h 8343208"/>
              <a:gd name="connsiteX7" fmla="*/ 5459104 w 5459104"/>
              <a:gd name="connsiteY7" fmla="*/ 3207223 h 8343208"/>
              <a:gd name="connsiteX8" fmla="*/ 5145206 w 5459104"/>
              <a:gd name="connsiteY8" fmla="*/ 2488442 h 8343208"/>
              <a:gd name="connsiteX9" fmla="*/ 4444621 w 5459104"/>
              <a:gd name="connsiteY9" fmla="*/ 2333767 h 8343208"/>
              <a:gd name="connsiteX10" fmla="*/ 4180764 w 5459104"/>
              <a:gd name="connsiteY10" fmla="*/ 1373875 h 8343208"/>
              <a:gd name="connsiteX11" fmla="*/ 4280847 w 5459104"/>
              <a:gd name="connsiteY11" fmla="*/ 427629 h 8343208"/>
              <a:gd name="connsiteX12" fmla="*/ 3339152 w 5459104"/>
              <a:gd name="connsiteY12" fmla="*/ 0 h 8343208"/>
              <a:gd name="connsiteX13" fmla="*/ 2756848 w 5459104"/>
              <a:gd name="connsiteY13" fmla="*/ 45493 h 8343208"/>
              <a:gd name="connsiteX14" fmla="*/ 2615821 w 5459104"/>
              <a:gd name="connsiteY14" fmla="*/ 923499 h 8343208"/>
              <a:gd name="connsiteX15" fmla="*/ 1951630 w 5459104"/>
              <a:gd name="connsiteY15" fmla="*/ 1342030 h 8343208"/>
              <a:gd name="connsiteX16" fmla="*/ 1937983 w 5459104"/>
              <a:gd name="connsiteY16" fmla="*/ 1478507 h 8343208"/>
              <a:gd name="connsiteX17" fmla="*/ 1846997 w 5459104"/>
              <a:gd name="connsiteY17" fmla="*/ 1578591 h 8343208"/>
              <a:gd name="connsiteX18" fmla="*/ 1487606 w 5459104"/>
              <a:gd name="connsiteY18" fmla="*/ 1032682 h 8343208"/>
              <a:gd name="connsiteX19" fmla="*/ 878006 w 5459104"/>
              <a:gd name="connsiteY19" fmla="*/ 727881 h 8343208"/>
              <a:gd name="connsiteX20" fmla="*/ 509517 w 5459104"/>
              <a:gd name="connsiteY20" fmla="*/ 782472 h 8343208"/>
              <a:gd name="connsiteX21" fmla="*/ 450376 w 5459104"/>
              <a:gd name="connsiteY21" fmla="*/ 846161 h 8343208"/>
              <a:gd name="connsiteX22" fmla="*/ 0 w 5459104"/>
              <a:gd name="connsiteY22" fmla="*/ 923499 h 8343208"/>
              <a:gd name="connsiteX23" fmla="*/ 40943 w 5459104"/>
              <a:gd name="connsiteY23" fmla="*/ 1382973 h 8343208"/>
              <a:gd name="connsiteX24" fmla="*/ 0 w 5459104"/>
              <a:gd name="connsiteY24" fmla="*/ 1646830 h 8343208"/>
              <a:gd name="connsiteX25" fmla="*/ 204717 w 5459104"/>
              <a:gd name="connsiteY25" fmla="*/ 1692322 h 8343208"/>
              <a:gd name="connsiteX26" fmla="*/ 268406 w 5459104"/>
              <a:gd name="connsiteY26" fmla="*/ 1824251 h 8343208"/>
              <a:gd name="connsiteX27" fmla="*/ 395785 w 5459104"/>
              <a:gd name="connsiteY27" fmla="*/ 2001672 h 8343208"/>
              <a:gd name="connsiteX28" fmla="*/ 336645 w 5459104"/>
              <a:gd name="connsiteY28" fmla="*/ 2092657 h 8343208"/>
              <a:gd name="connsiteX29" fmla="*/ 432179 w 5459104"/>
              <a:gd name="connsiteY29" fmla="*/ 2242782 h 8343208"/>
              <a:gd name="connsiteX30" fmla="*/ 423081 w 5459104"/>
              <a:gd name="connsiteY30" fmla="*/ 2374711 h 8343208"/>
              <a:gd name="connsiteX31" fmla="*/ 368490 w 5459104"/>
              <a:gd name="connsiteY31" fmla="*/ 2579427 h 8343208"/>
              <a:gd name="connsiteX32" fmla="*/ 441278 w 5459104"/>
              <a:gd name="connsiteY32" fmla="*/ 2788693 h 8343208"/>
              <a:gd name="connsiteX33" fmla="*/ 300251 w 5459104"/>
              <a:gd name="connsiteY33" fmla="*/ 3179928 h 8343208"/>
              <a:gd name="connsiteX34" fmla="*/ 93291 w 5459104"/>
              <a:gd name="connsiteY34" fmla="*/ 4159515 h 8343208"/>
              <a:gd name="connsiteX35" fmla="*/ 256129 w 5459104"/>
              <a:gd name="connsiteY35" fmla="*/ 5136545 h 8343208"/>
              <a:gd name="connsiteX36" fmla="*/ 456546 w 5459104"/>
              <a:gd name="connsiteY36" fmla="*/ 4785816 h 8343208"/>
              <a:gd name="connsiteX37" fmla="*/ 606858 w 5459104"/>
              <a:gd name="connsiteY37" fmla="*/ 5362013 h 8343208"/>
              <a:gd name="connsiteX38" fmla="*/ 1195581 w 5459104"/>
              <a:gd name="connsiteY38" fmla="*/ 5174123 h 8343208"/>
              <a:gd name="connsiteX39" fmla="*/ 1308316 w 5459104"/>
              <a:gd name="connsiteY39" fmla="*/ 4948654 h 8343208"/>
              <a:gd name="connsiteX40" fmla="*/ 1471154 w 5459104"/>
              <a:gd name="connsiteY40" fmla="*/ 4886024 h 8343208"/>
              <a:gd name="connsiteX41" fmla="*/ 1934617 w 5459104"/>
              <a:gd name="connsiteY41" fmla="*/ 4936128 h 8343208"/>
              <a:gd name="connsiteX42" fmla="*/ 2135034 w 5459104"/>
              <a:gd name="connsiteY42" fmla="*/ 5524852 h 8343208"/>
              <a:gd name="connsiteX43" fmla="*/ 1696623 w 5459104"/>
              <a:gd name="connsiteY43" fmla="*/ 5562430 h 8343208"/>
              <a:gd name="connsiteX44" fmla="*/ 1295790 w 5459104"/>
              <a:gd name="connsiteY44" fmla="*/ 5913158 h 8343208"/>
              <a:gd name="connsiteX45" fmla="*/ 1746727 w 5459104"/>
              <a:gd name="connsiteY45" fmla="*/ 5988315 h 8343208"/>
              <a:gd name="connsiteX46" fmla="*/ 2084929 w 5459104"/>
              <a:gd name="connsiteY46" fmla="*/ 6652194 h 8343208"/>
              <a:gd name="connsiteX47" fmla="*/ 1546310 w 5459104"/>
              <a:gd name="connsiteY47" fmla="*/ 6952819 h 8343208"/>
              <a:gd name="connsiteX48" fmla="*/ 1633992 w 5459104"/>
              <a:gd name="connsiteY48" fmla="*/ 7065553 h 8343208"/>
              <a:gd name="connsiteX49" fmla="*/ 2310398 w 5459104"/>
              <a:gd name="connsiteY49" fmla="*/ 6927767 h 8343208"/>
              <a:gd name="connsiteX50" fmla="*/ 2322924 w 5459104"/>
              <a:gd name="connsiteY50" fmla="*/ 6677246 h 8343208"/>
              <a:gd name="connsiteX51" fmla="*/ 3149642 w 5459104"/>
              <a:gd name="connsiteY51" fmla="*/ 6815031 h 8343208"/>
              <a:gd name="connsiteX52" fmla="*/ 3362584 w 5459104"/>
              <a:gd name="connsiteY52" fmla="*/ 7165760 h 8343208"/>
              <a:gd name="connsiteX53" fmla="*/ 4452349 w 5459104"/>
              <a:gd name="connsiteY53" fmla="*/ 7879744 h 8343208"/>
              <a:gd name="connsiteX54" fmla="*/ 5066124 w 5459104"/>
              <a:gd name="connsiteY54" fmla="*/ 8343208 h 8343208"/>
              <a:gd name="connsiteX0" fmla="*/ 5065064 w 5459104"/>
              <a:gd name="connsiteY0" fmla="*/ 8197631 h 8343208"/>
              <a:gd name="connsiteX1" fmla="*/ 4594746 w 5459104"/>
              <a:gd name="connsiteY1" fmla="*/ 6136943 h 8343208"/>
              <a:gd name="connsiteX2" fmla="*/ 3957851 w 5459104"/>
              <a:gd name="connsiteY2" fmla="*/ 5836693 h 8343208"/>
              <a:gd name="connsiteX3" fmla="*/ 3721290 w 5459104"/>
              <a:gd name="connsiteY3" fmla="*/ 5108812 h 8343208"/>
              <a:gd name="connsiteX4" fmla="*/ 3380096 w 5459104"/>
              <a:gd name="connsiteY4" fmla="*/ 4390030 h 8343208"/>
              <a:gd name="connsiteX5" fmla="*/ 3671248 w 5459104"/>
              <a:gd name="connsiteY5" fmla="*/ 4344537 h 8343208"/>
              <a:gd name="connsiteX6" fmla="*/ 4035188 w 5459104"/>
              <a:gd name="connsiteY6" fmla="*/ 3880514 h 8343208"/>
              <a:gd name="connsiteX7" fmla="*/ 5459104 w 5459104"/>
              <a:gd name="connsiteY7" fmla="*/ 3207223 h 8343208"/>
              <a:gd name="connsiteX8" fmla="*/ 5145206 w 5459104"/>
              <a:gd name="connsiteY8" fmla="*/ 2488442 h 8343208"/>
              <a:gd name="connsiteX9" fmla="*/ 4444621 w 5459104"/>
              <a:gd name="connsiteY9" fmla="*/ 2333767 h 8343208"/>
              <a:gd name="connsiteX10" fmla="*/ 4180764 w 5459104"/>
              <a:gd name="connsiteY10" fmla="*/ 1373875 h 8343208"/>
              <a:gd name="connsiteX11" fmla="*/ 4280847 w 5459104"/>
              <a:gd name="connsiteY11" fmla="*/ 427629 h 8343208"/>
              <a:gd name="connsiteX12" fmla="*/ 3339152 w 5459104"/>
              <a:gd name="connsiteY12" fmla="*/ 0 h 8343208"/>
              <a:gd name="connsiteX13" fmla="*/ 2756848 w 5459104"/>
              <a:gd name="connsiteY13" fmla="*/ 45493 h 8343208"/>
              <a:gd name="connsiteX14" fmla="*/ 2615821 w 5459104"/>
              <a:gd name="connsiteY14" fmla="*/ 923499 h 8343208"/>
              <a:gd name="connsiteX15" fmla="*/ 1951630 w 5459104"/>
              <a:gd name="connsiteY15" fmla="*/ 1342030 h 8343208"/>
              <a:gd name="connsiteX16" fmla="*/ 1937983 w 5459104"/>
              <a:gd name="connsiteY16" fmla="*/ 1478507 h 8343208"/>
              <a:gd name="connsiteX17" fmla="*/ 1846997 w 5459104"/>
              <a:gd name="connsiteY17" fmla="*/ 1578591 h 8343208"/>
              <a:gd name="connsiteX18" fmla="*/ 1487606 w 5459104"/>
              <a:gd name="connsiteY18" fmla="*/ 1032682 h 8343208"/>
              <a:gd name="connsiteX19" fmla="*/ 878006 w 5459104"/>
              <a:gd name="connsiteY19" fmla="*/ 727881 h 8343208"/>
              <a:gd name="connsiteX20" fmla="*/ 509517 w 5459104"/>
              <a:gd name="connsiteY20" fmla="*/ 782472 h 8343208"/>
              <a:gd name="connsiteX21" fmla="*/ 450376 w 5459104"/>
              <a:gd name="connsiteY21" fmla="*/ 846161 h 8343208"/>
              <a:gd name="connsiteX22" fmla="*/ 0 w 5459104"/>
              <a:gd name="connsiteY22" fmla="*/ 923499 h 8343208"/>
              <a:gd name="connsiteX23" fmla="*/ 40943 w 5459104"/>
              <a:gd name="connsiteY23" fmla="*/ 1382973 h 8343208"/>
              <a:gd name="connsiteX24" fmla="*/ 0 w 5459104"/>
              <a:gd name="connsiteY24" fmla="*/ 1646830 h 8343208"/>
              <a:gd name="connsiteX25" fmla="*/ 204717 w 5459104"/>
              <a:gd name="connsiteY25" fmla="*/ 1692322 h 8343208"/>
              <a:gd name="connsiteX26" fmla="*/ 268406 w 5459104"/>
              <a:gd name="connsiteY26" fmla="*/ 1824251 h 8343208"/>
              <a:gd name="connsiteX27" fmla="*/ 395785 w 5459104"/>
              <a:gd name="connsiteY27" fmla="*/ 2001672 h 8343208"/>
              <a:gd name="connsiteX28" fmla="*/ 336645 w 5459104"/>
              <a:gd name="connsiteY28" fmla="*/ 2092657 h 8343208"/>
              <a:gd name="connsiteX29" fmla="*/ 432179 w 5459104"/>
              <a:gd name="connsiteY29" fmla="*/ 2242782 h 8343208"/>
              <a:gd name="connsiteX30" fmla="*/ 423081 w 5459104"/>
              <a:gd name="connsiteY30" fmla="*/ 2374711 h 8343208"/>
              <a:gd name="connsiteX31" fmla="*/ 368490 w 5459104"/>
              <a:gd name="connsiteY31" fmla="*/ 2579427 h 8343208"/>
              <a:gd name="connsiteX32" fmla="*/ 441278 w 5459104"/>
              <a:gd name="connsiteY32" fmla="*/ 2788693 h 8343208"/>
              <a:gd name="connsiteX33" fmla="*/ 300251 w 5459104"/>
              <a:gd name="connsiteY33" fmla="*/ 3179928 h 8343208"/>
              <a:gd name="connsiteX34" fmla="*/ 93291 w 5459104"/>
              <a:gd name="connsiteY34" fmla="*/ 4159515 h 8343208"/>
              <a:gd name="connsiteX35" fmla="*/ 256129 w 5459104"/>
              <a:gd name="connsiteY35" fmla="*/ 5136545 h 8343208"/>
              <a:gd name="connsiteX36" fmla="*/ 456546 w 5459104"/>
              <a:gd name="connsiteY36" fmla="*/ 4785816 h 8343208"/>
              <a:gd name="connsiteX37" fmla="*/ 606858 w 5459104"/>
              <a:gd name="connsiteY37" fmla="*/ 5362013 h 8343208"/>
              <a:gd name="connsiteX38" fmla="*/ 1195581 w 5459104"/>
              <a:gd name="connsiteY38" fmla="*/ 5174123 h 8343208"/>
              <a:gd name="connsiteX39" fmla="*/ 1308316 w 5459104"/>
              <a:gd name="connsiteY39" fmla="*/ 4948654 h 8343208"/>
              <a:gd name="connsiteX40" fmla="*/ 1471154 w 5459104"/>
              <a:gd name="connsiteY40" fmla="*/ 4886024 h 8343208"/>
              <a:gd name="connsiteX41" fmla="*/ 1934617 w 5459104"/>
              <a:gd name="connsiteY41" fmla="*/ 4936128 h 8343208"/>
              <a:gd name="connsiteX42" fmla="*/ 2135034 w 5459104"/>
              <a:gd name="connsiteY42" fmla="*/ 5524852 h 8343208"/>
              <a:gd name="connsiteX43" fmla="*/ 1696623 w 5459104"/>
              <a:gd name="connsiteY43" fmla="*/ 5562430 h 8343208"/>
              <a:gd name="connsiteX44" fmla="*/ 1295790 w 5459104"/>
              <a:gd name="connsiteY44" fmla="*/ 5913158 h 8343208"/>
              <a:gd name="connsiteX45" fmla="*/ 1746727 w 5459104"/>
              <a:gd name="connsiteY45" fmla="*/ 5988315 h 8343208"/>
              <a:gd name="connsiteX46" fmla="*/ 2084929 w 5459104"/>
              <a:gd name="connsiteY46" fmla="*/ 6652194 h 8343208"/>
              <a:gd name="connsiteX47" fmla="*/ 1546310 w 5459104"/>
              <a:gd name="connsiteY47" fmla="*/ 6952819 h 8343208"/>
              <a:gd name="connsiteX48" fmla="*/ 1633992 w 5459104"/>
              <a:gd name="connsiteY48" fmla="*/ 7065553 h 8343208"/>
              <a:gd name="connsiteX49" fmla="*/ 2310398 w 5459104"/>
              <a:gd name="connsiteY49" fmla="*/ 6927767 h 8343208"/>
              <a:gd name="connsiteX50" fmla="*/ 2322924 w 5459104"/>
              <a:gd name="connsiteY50" fmla="*/ 6677246 h 8343208"/>
              <a:gd name="connsiteX51" fmla="*/ 3149642 w 5459104"/>
              <a:gd name="connsiteY51" fmla="*/ 6815031 h 8343208"/>
              <a:gd name="connsiteX52" fmla="*/ 3362584 w 5459104"/>
              <a:gd name="connsiteY52" fmla="*/ 7165760 h 8343208"/>
              <a:gd name="connsiteX53" fmla="*/ 4452349 w 5459104"/>
              <a:gd name="connsiteY53" fmla="*/ 7879744 h 8343208"/>
              <a:gd name="connsiteX54" fmla="*/ 5066124 w 5459104"/>
              <a:gd name="connsiteY54" fmla="*/ 8343208 h 8343208"/>
              <a:gd name="connsiteX0" fmla="*/ 5065064 w 5459104"/>
              <a:gd name="connsiteY0" fmla="*/ 8197631 h 8343208"/>
              <a:gd name="connsiteX1" fmla="*/ 5240740 w 5459104"/>
              <a:gd name="connsiteY1" fmla="*/ 7151427 h 8343208"/>
              <a:gd name="connsiteX2" fmla="*/ 4594746 w 5459104"/>
              <a:gd name="connsiteY2" fmla="*/ 6136943 h 8343208"/>
              <a:gd name="connsiteX3" fmla="*/ 3957851 w 5459104"/>
              <a:gd name="connsiteY3" fmla="*/ 5836693 h 8343208"/>
              <a:gd name="connsiteX4" fmla="*/ 3721290 w 5459104"/>
              <a:gd name="connsiteY4" fmla="*/ 5108812 h 8343208"/>
              <a:gd name="connsiteX5" fmla="*/ 3380096 w 5459104"/>
              <a:gd name="connsiteY5" fmla="*/ 4390030 h 8343208"/>
              <a:gd name="connsiteX6" fmla="*/ 3671248 w 5459104"/>
              <a:gd name="connsiteY6" fmla="*/ 4344537 h 8343208"/>
              <a:gd name="connsiteX7" fmla="*/ 4035188 w 5459104"/>
              <a:gd name="connsiteY7" fmla="*/ 3880514 h 8343208"/>
              <a:gd name="connsiteX8" fmla="*/ 5459104 w 5459104"/>
              <a:gd name="connsiteY8" fmla="*/ 3207223 h 8343208"/>
              <a:gd name="connsiteX9" fmla="*/ 5145206 w 5459104"/>
              <a:gd name="connsiteY9" fmla="*/ 2488442 h 8343208"/>
              <a:gd name="connsiteX10" fmla="*/ 4444621 w 5459104"/>
              <a:gd name="connsiteY10" fmla="*/ 2333767 h 8343208"/>
              <a:gd name="connsiteX11" fmla="*/ 4180764 w 5459104"/>
              <a:gd name="connsiteY11" fmla="*/ 1373875 h 8343208"/>
              <a:gd name="connsiteX12" fmla="*/ 4280847 w 5459104"/>
              <a:gd name="connsiteY12" fmla="*/ 427629 h 8343208"/>
              <a:gd name="connsiteX13" fmla="*/ 3339152 w 5459104"/>
              <a:gd name="connsiteY13" fmla="*/ 0 h 8343208"/>
              <a:gd name="connsiteX14" fmla="*/ 2756848 w 5459104"/>
              <a:gd name="connsiteY14" fmla="*/ 45493 h 8343208"/>
              <a:gd name="connsiteX15" fmla="*/ 2615821 w 5459104"/>
              <a:gd name="connsiteY15" fmla="*/ 923499 h 8343208"/>
              <a:gd name="connsiteX16" fmla="*/ 1951630 w 5459104"/>
              <a:gd name="connsiteY16" fmla="*/ 1342030 h 8343208"/>
              <a:gd name="connsiteX17" fmla="*/ 1937983 w 5459104"/>
              <a:gd name="connsiteY17" fmla="*/ 1478507 h 8343208"/>
              <a:gd name="connsiteX18" fmla="*/ 1846997 w 5459104"/>
              <a:gd name="connsiteY18" fmla="*/ 1578591 h 8343208"/>
              <a:gd name="connsiteX19" fmla="*/ 1487606 w 5459104"/>
              <a:gd name="connsiteY19" fmla="*/ 1032682 h 8343208"/>
              <a:gd name="connsiteX20" fmla="*/ 878006 w 5459104"/>
              <a:gd name="connsiteY20" fmla="*/ 727881 h 8343208"/>
              <a:gd name="connsiteX21" fmla="*/ 509517 w 5459104"/>
              <a:gd name="connsiteY21" fmla="*/ 782472 h 8343208"/>
              <a:gd name="connsiteX22" fmla="*/ 450376 w 5459104"/>
              <a:gd name="connsiteY22" fmla="*/ 846161 h 8343208"/>
              <a:gd name="connsiteX23" fmla="*/ 0 w 5459104"/>
              <a:gd name="connsiteY23" fmla="*/ 923499 h 8343208"/>
              <a:gd name="connsiteX24" fmla="*/ 40943 w 5459104"/>
              <a:gd name="connsiteY24" fmla="*/ 1382973 h 8343208"/>
              <a:gd name="connsiteX25" fmla="*/ 0 w 5459104"/>
              <a:gd name="connsiteY25" fmla="*/ 1646830 h 8343208"/>
              <a:gd name="connsiteX26" fmla="*/ 204717 w 5459104"/>
              <a:gd name="connsiteY26" fmla="*/ 1692322 h 8343208"/>
              <a:gd name="connsiteX27" fmla="*/ 268406 w 5459104"/>
              <a:gd name="connsiteY27" fmla="*/ 1824251 h 8343208"/>
              <a:gd name="connsiteX28" fmla="*/ 395785 w 5459104"/>
              <a:gd name="connsiteY28" fmla="*/ 2001672 h 8343208"/>
              <a:gd name="connsiteX29" fmla="*/ 336645 w 5459104"/>
              <a:gd name="connsiteY29" fmla="*/ 2092657 h 8343208"/>
              <a:gd name="connsiteX30" fmla="*/ 432179 w 5459104"/>
              <a:gd name="connsiteY30" fmla="*/ 2242782 h 8343208"/>
              <a:gd name="connsiteX31" fmla="*/ 423081 w 5459104"/>
              <a:gd name="connsiteY31" fmla="*/ 2374711 h 8343208"/>
              <a:gd name="connsiteX32" fmla="*/ 368490 w 5459104"/>
              <a:gd name="connsiteY32" fmla="*/ 2579427 h 8343208"/>
              <a:gd name="connsiteX33" fmla="*/ 441278 w 5459104"/>
              <a:gd name="connsiteY33" fmla="*/ 2788693 h 8343208"/>
              <a:gd name="connsiteX34" fmla="*/ 300251 w 5459104"/>
              <a:gd name="connsiteY34" fmla="*/ 3179928 h 8343208"/>
              <a:gd name="connsiteX35" fmla="*/ 93291 w 5459104"/>
              <a:gd name="connsiteY35" fmla="*/ 4159515 h 8343208"/>
              <a:gd name="connsiteX36" fmla="*/ 256129 w 5459104"/>
              <a:gd name="connsiteY36" fmla="*/ 5136545 h 8343208"/>
              <a:gd name="connsiteX37" fmla="*/ 456546 w 5459104"/>
              <a:gd name="connsiteY37" fmla="*/ 4785816 h 8343208"/>
              <a:gd name="connsiteX38" fmla="*/ 606858 w 5459104"/>
              <a:gd name="connsiteY38" fmla="*/ 5362013 h 8343208"/>
              <a:gd name="connsiteX39" fmla="*/ 1195581 w 5459104"/>
              <a:gd name="connsiteY39" fmla="*/ 5174123 h 8343208"/>
              <a:gd name="connsiteX40" fmla="*/ 1308316 w 5459104"/>
              <a:gd name="connsiteY40" fmla="*/ 4948654 h 8343208"/>
              <a:gd name="connsiteX41" fmla="*/ 1471154 w 5459104"/>
              <a:gd name="connsiteY41" fmla="*/ 4886024 h 8343208"/>
              <a:gd name="connsiteX42" fmla="*/ 1934617 w 5459104"/>
              <a:gd name="connsiteY42" fmla="*/ 4936128 h 8343208"/>
              <a:gd name="connsiteX43" fmla="*/ 2135034 w 5459104"/>
              <a:gd name="connsiteY43" fmla="*/ 5524852 h 8343208"/>
              <a:gd name="connsiteX44" fmla="*/ 1696623 w 5459104"/>
              <a:gd name="connsiteY44" fmla="*/ 5562430 h 8343208"/>
              <a:gd name="connsiteX45" fmla="*/ 1295790 w 5459104"/>
              <a:gd name="connsiteY45" fmla="*/ 5913158 h 8343208"/>
              <a:gd name="connsiteX46" fmla="*/ 1746727 w 5459104"/>
              <a:gd name="connsiteY46" fmla="*/ 5988315 h 8343208"/>
              <a:gd name="connsiteX47" fmla="*/ 2084929 w 5459104"/>
              <a:gd name="connsiteY47" fmla="*/ 6652194 h 8343208"/>
              <a:gd name="connsiteX48" fmla="*/ 1546310 w 5459104"/>
              <a:gd name="connsiteY48" fmla="*/ 6952819 h 8343208"/>
              <a:gd name="connsiteX49" fmla="*/ 1633992 w 5459104"/>
              <a:gd name="connsiteY49" fmla="*/ 7065553 h 8343208"/>
              <a:gd name="connsiteX50" fmla="*/ 2310398 w 5459104"/>
              <a:gd name="connsiteY50" fmla="*/ 6927767 h 8343208"/>
              <a:gd name="connsiteX51" fmla="*/ 2322924 w 5459104"/>
              <a:gd name="connsiteY51" fmla="*/ 6677246 h 8343208"/>
              <a:gd name="connsiteX52" fmla="*/ 3149642 w 5459104"/>
              <a:gd name="connsiteY52" fmla="*/ 6815031 h 8343208"/>
              <a:gd name="connsiteX53" fmla="*/ 3362584 w 5459104"/>
              <a:gd name="connsiteY53" fmla="*/ 7165760 h 8343208"/>
              <a:gd name="connsiteX54" fmla="*/ 4452349 w 5459104"/>
              <a:gd name="connsiteY54" fmla="*/ 7879744 h 8343208"/>
              <a:gd name="connsiteX55" fmla="*/ 5066124 w 5459104"/>
              <a:gd name="connsiteY55" fmla="*/ 8343208 h 8343208"/>
              <a:gd name="connsiteX0" fmla="*/ 5065064 w 5459104"/>
              <a:gd name="connsiteY0" fmla="*/ 8197631 h 8343208"/>
              <a:gd name="connsiteX1" fmla="*/ 5240740 w 5459104"/>
              <a:gd name="connsiteY1" fmla="*/ 7151427 h 8343208"/>
              <a:gd name="connsiteX2" fmla="*/ 4594746 w 5459104"/>
              <a:gd name="connsiteY2" fmla="*/ 6136943 h 8343208"/>
              <a:gd name="connsiteX3" fmla="*/ 3957851 w 5459104"/>
              <a:gd name="connsiteY3" fmla="*/ 5836693 h 8343208"/>
              <a:gd name="connsiteX4" fmla="*/ 3721290 w 5459104"/>
              <a:gd name="connsiteY4" fmla="*/ 5108812 h 8343208"/>
              <a:gd name="connsiteX5" fmla="*/ 3380096 w 5459104"/>
              <a:gd name="connsiteY5" fmla="*/ 4390030 h 8343208"/>
              <a:gd name="connsiteX6" fmla="*/ 3671248 w 5459104"/>
              <a:gd name="connsiteY6" fmla="*/ 4344537 h 8343208"/>
              <a:gd name="connsiteX7" fmla="*/ 4035188 w 5459104"/>
              <a:gd name="connsiteY7" fmla="*/ 3880514 h 8343208"/>
              <a:gd name="connsiteX8" fmla="*/ 5459104 w 5459104"/>
              <a:gd name="connsiteY8" fmla="*/ 3207223 h 8343208"/>
              <a:gd name="connsiteX9" fmla="*/ 5145206 w 5459104"/>
              <a:gd name="connsiteY9" fmla="*/ 2488442 h 8343208"/>
              <a:gd name="connsiteX10" fmla="*/ 4444621 w 5459104"/>
              <a:gd name="connsiteY10" fmla="*/ 2333767 h 8343208"/>
              <a:gd name="connsiteX11" fmla="*/ 4180764 w 5459104"/>
              <a:gd name="connsiteY11" fmla="*/ 1373875 h 8343208"/>
              <a:gd name="connsiteX12" fmla="*/ 4280847 w 5459104"/>
              <a:gd name="connsiteY12" fmla="*/ 427629 h 8343208"/>
              <a:gd name="connsiteX13" fmla="*/ 3339152 w 5459104"/>
              <a:gd name="connsiteY13" fmla="*/ 0 h 8343208"/>
              <a:gd name="connsiteX14" fmla="*/ 2756848 w 5459104"/>
              <a:gd name="connsiteY14" fmla="*/ 45493 h 8343208"/>
              <a:gd name="connsiteX15" fmla="*/ 2615821 w 5459104"/>
              <a:gd name="connsiteY15" fmla="*/ 923499 h 8343208"/>
              <a:gd name="connsiteX16" fmla="*/ 1951630 w 5459104"/>
              <a:gd name="connsiteY16" fmla="*/ 1342030 h 8343208"/>
              <a:gd name="connsiteX17" fmla="*/ 1937983 w 5459104"/>
              <a:gd name="connsiteY17" fmla="*/ 1478507 h 8343208"/>
              <a:gd name="connsiteX18" fmla="*/ 1846997 w 5459104"/>
              <a:gd name="connsiteY18" fmla="*/ 1578591 h 8343208"/>
              <a:gd name="connsiteX19" fmla="*/ 1487606 w 5459104"/>
              <a:gd name="connsiteY19" fmla="*/ 1032682 h 8343208"/>
              <a:gd name="connsiteX20" fmla="*/ 878006 w 5459104"/>
              <a:gd name="connsiteY20" fmla="*/ 727881 h 8343208"/>
              <a:gd name="connsiteX21" fmla="*/ 509517 w 5459104"/>
              <a:gd name="connsiteY21" fmla="*/ 782472 h 8343208"/>
              <a:gd name="connsiteX22" fmla="*/ 450376 w 5459104"/>
              <a:gd name="connsiteY22" fmla="*/ 846161 h 8343208"/>
              <a:gd name="connsiteX23" fmla="*/ 0 w 5459104"/>
              <a:gd name="connsiteY23" fmla="*/ 923499 h 8343208"/>
              <a:gd name="connsiteX24" fmla="*/ 40943 w 5459104"/>
              <a:gd name="connsiteY24" fmla="*/ 1382973 h 8343208"/>
              <a:gd name="connsiteX25" fmla="*/ 0 w 5459104"/>
              <a:gd name="connsiteY25" fmla="*/ 1646830 h 8343208"/>
              <a:gd name="connsiteX26" fmla="*/ 204717 w 5459104"/>
              <a:gd name="connsiteY26" fmla="*/ 1692322 h 8343208"/>
              <a:gd name="connsiteX27" fmla="*/ 268406 w 5459104"/>
              <a:gd name="connsiteY27" fmla="*/ 1824251 h 8343208"/>
              <a:gd name="connsiteX28" fmla="*/ 395785 w 5459104"/>
              <a:gd name="connsiteY28" fmla="*/ 2001672 h 8343208"/>
              <a:gd name="connsiteX29" fmla="*/ 336645 w 5459104"/>
              <a:gd name="connsiteY29" fmla="*/ 2092657 h 8343208"/>
              <a:gd name="connsiteX30" fmla="*/ 432179 w 5459104"/>
              <a:gd name="connsiteY30" fmla="*/ 2242782 h 8343208"/>
              <a:gd name="connsiteX31" fmla="*/ 423081 w 5459104"/>
              <a:gd name="connsiteY31" fmla="*/ 2374711 h 8343208"/>
              <a:gd name="connsiteX32" fmla="*/ 368490 w 5459104"/>
              <a:gd name="connsiteY32" fmla="*/ 2579427 h 8343208"/>
              <a:gd name="connsiteX33" fmla="*/ 441278 w 5459104"/>
              <a:gd name="connsiteY33" fmla="*/ 2788693 h 8343208"/>
              <a:gd name="connsiteX34" fmla="*/ 300251 w 5459104"/>
              <a:gd name="connsiteY34" fmla="*/ 3179928 h 8343208"/>
              <a:gd name="connsiteX35" fmla="*/ 93291 w 5459104"/>
              <a:gd name="connsiteY35" fmla="*/ 4159515 h 8343208"/>
              <a:gd name="connsiteX36" fmla="*/ 256129 w 5459104"/>
              <a:gd name="connsiteY36" fmla="*/ 5136545 h 8343208"/>
              <a:gd name="connsiteX37" fmla="*/ 456546 w 5459104"/>
              <a:gd name="connsiteY37" fmla="*/ 4785816 h 8343208"/>
              <a:gd name="connsiteX38" fmla="*/ 606858 w 5459104"/>
              <a:gd name="connsiteY38" fmla="*/ 5362013 h 8343208"/>
              <a:gd name="connsiteX39" fmla="*/ 1195581 w 5459104"/>
              <a:gd name="connsiteY39" fmla="*/ 5174123 h 8343208"/>
              <a:gd name="connsiteX40" fmla="*/ 1308316 w 5459104"/>
              <a:gd name="connsiteY40" fmla="*/ 4948654 h 8343208"/>
              <a:gd name="connsiteX41" fmla="*/ 1471154 w 5459104"/>
              <a:gd name="connsiteY41" fmla="*/ 4886024 h 8343208"/>
              <a:gd name="connsiteX42" fmla="*/ 1934617 w 5459104"/>
              <a:gd name="connsiteY42" fmla="*/ 4936128 h 8343208"/>
              <a:gd name="connsiteX43" fmla="*/ 2135034 w 5459104"/>
              <a:gd name="connsiteY43" fmla="*/ 5524852 h 8343208"/>
              <a:gd name="connsiteX44" fmla="*/ 1696623 w 5459104"/>
              <a:gd name="connsiteY44" fmla="*/ 5562430 h 8343208"/>
              <a:gd name="connsiteX45" fmla="*/ 1295790 w 5459104"/>
              <a:gd name="connsiteY45" fmla="*/ 5913158 h 8343208"/>
              <a:gd name="connsiteX46" fmla="*/ 1746727 w 5459104"/>
              <a:gd name="connsiteY46" fmla="*/ 5988315 h 8343208"/>
              <a:gd name="connsiteX47" fmla="*/ 2084929 w 5459104"/>
              <a:gd name="connsiteY47" fmla="*/ 6652194 h 8343208"/>
              <a:gd name="connsiteX48" fmla="*/ 1546310 w 5459104"/>
              <a:gd name="connsiteY48" fmla="*/ 6952819 h 8343208"/>
              <a:gd name="connsiteX49" fmla="*/ 1633992 w 5459104"/>
              <a:gd name="connsiteY49" fmla="*/ 7065553 h 8343208"/>
              <a:gd name="connsiteX50" fmla="*/ 2310398 w 5459104"/>
              <a:gd name="connsiteY50" fmla="*/ 6927767 h 8343208"/>
              <a:gd name="connsiteX51" fmla="*/ 2322924 w 5459104"/>
              <a:gd name="connsiteY51" fmla="*/ 6677246 h 8343208"/>
              <a:gd name="connsiteX52" fmla="*/ 3149642 w 5459104"/>
              <a:gd name="connsiteY52" fmla="*/ 6815031 h 8343208"/>
              <a:gd name="connsiteX53" fmla="*/ 3362584 w 5459104"/>
              <a:gd name="connsiteY53" fmla="*/ 7165760 h 8343208"/>
              <a:gd name="connsiteX54" fmla="*/ 4452349 w 5459104"/>
              <a:gd name="connsiteY54" fmla="*/ 7879744 h 8343208"/>
              <a:gd name="connsiteX55" fmla="*/ 5066124 w 5459104"/>
              <a:gd name="connsiteY55" fmla="*/ 8343208 h 8343208"/>
              <a:gd name="connsiteX0" fmla="*/ 5065064 w 5459104"/>
              <a:gd name="connsiteY0" fmla="*/ 8197631 h 8343208"/>
              <a:gd name="connsiteX1" fmla="*/ 5240740 w 5459104"/>
              <a:gd name="connsiteY1" fmla="*/ 7151427 h 8343208"/>
              <a:gd name="connsiteX2" fmla="*/ 4594746 w 5459104"/>
              <a:gd name="connsiteY2" fmla="*/ 6136943 h 8343208"/>
              <a:gd name="connsiteX3" fmla="*/ 3957851 w 5459104"/>
              <a:gd name="connsiteY3" fmla="*/ 5836693 h 8343208"/>
              <a:gd name="connsiteX4" fmla="*/ 3721290 w 5459104"/>
              <a:gd name="connsiteY4" fmla="*/ 5108812 h 8343208"/>
              <a:gd name="connsiteX5" fmla="*/ 3380096 w 5459104"/>
              <a:gd name="connsiteY5" fmla="*/ 4390030 h 8343208"/>
              <a:gd name="connsiteX6" fmla="*/ 3671248 w 5459104"/>
              <a:gd name="connsiteY6" fmla="*/ 4344537 h 8343208"/>
              <a:gd name="connsiteX7" fmla="*/ 4035188 w 5459104"/>
              <a:gd name="connsiteY7" fmla="*/ 3880514 h 8343208"/>
              <a:gd name="connsiteX8" fmla="*/ 5459104 w 5459104"/>
              <a:gd name="connsiteY8" fmla="*/ 3207223 h 8343208"/>
              <a:gd name="connsiteX9" fmla="*/ 5145206 w 5459104"/>
              <a:gd name="connsiteY9" fmla="*/ 2488442 h 8343208"/>
              <a:gd name="connsiteX10" fmla="*/ 4444621 w 5459104"/>
              <a:gd name="connsiteY10" fmla="*/ 2333767 h 8343208"/>
              <a:gd name="connsiteX11" fmla="*/ 4180764 w 5459104"/>
              <a:gd name="connsiteY11" fmla="*/ 1373875 h 8343208"/>
              <a:gd name="connsiteX12" fmla="*/ 4280847 w 5459104"/>
              <a:gd name="connsiteY12" fmla="*/ 427629 h 8343208"/>
              <a:gd name="connsiteX13" fmla="*/ 3339152 w 5459104"/>
              <a:gd name="connsiteY13" fmla="*/ 0 h 8343208"/>
              <a:gd name="connsiteX14" fmla="*/ 2756848 w 5459104"/>
              <a:gd name="connsiteY14" fmla="*/ 45493 h 8343208"/>
              <a:gd name="connsiteX15" fmla="*/ 2615821 w 5459104"/>
              <a:gd name="connsiteY15" fmla="*/ 923499 h 8343208"/>
              <a:gd name="connsiteX16" fmla="*/ 1951630 w 5459104"/>
              <a:gd name="connsiteY16" fmla="*/ 1342030 h 8343208"/>
              <a:gd name="connsiteX17" fmla="*/ 1937983 w 5459104"/>
              <a:gd name="connsiteY17" fmla="*/ 1478507 h 8343208"/>
              <a:gd name="connsiteX18" fmla="*/ 1846997 w 5459104"/>
              <a:gd name="connsiteY18" fmla="*/ 1578591 h 8343208"/>
              <a:gd name="connsiteX19" fmla="*/ 1487606 w 5459104"/>
              <a:gd name="connsiteY19" fmla="*/ 1032682 h 8343208"/>
              <a:gd name="connsiteX20" fmla="*/ 878006 w 5459104"/>
              <a:gd name="connsiteY20" fmla="*/ 727881 h 8343208"/>
              <a:gd name="connsiteX21" fmla="*/ 509517 w 5459104"/>
              <a:gd name="connsiteY21" fmla="*/ 782472 h 8343208"/>
              <a:gd name="connsiteX22" fmla="*/ 450376 w 5459104"/>
              <a:gd name="connsiteY22" fmla="*/ 846161 h 8343208"/>
              <a:gd name="connsiteX23" fmla="*/ 0 w 5459104"/>
              <a:gd name="connsiteY23" fmla="*/ 923499 h 8343208"/>
              <a:gd name="connsiteX24" fmla="*/ 40943 w 5459104"/>
              <a:gd name="connsiteY24" fmla="*/ 1382973 h 8343208"/>
              <a:gd name="connsiteX25" fmla="*/ 0 w 5459104"/>
              <a:gd name="connsiteY25" fmla="*/ 1646830 h 8343208"/>
              <a:gd name="connsiteX26" fmla="*/ 204717 w 5459104"/>
              <a:gd name="connsiteY26" fmla="*/ 1692322 h 8343208"/>
              <a:gd name="connsiteX27" fmla="*/ 268406 w 5459104"/>
              <a:gd name="connsiteY27" fmla="*/ 1824251 h 8343208"/>
              <a:gd name="connsiteX28" fmla="*/ 395785 w 5459104"/>
              <a:gd name="connsiteY28" fmla="*/ 2001672 h 8343208"/>
              <a:gd name="connsiteX29" fmla="*/ 336645 w 5459104"/>
              <a:gd name="connsiteY29" fmla="*/ 2092657 h 8343208"/>
              <a:gd name="connsiteX30" fmla="*/ 432179 w 5459104"/>
              <a:gd name="connsiteY30" fmla="*/ 2242782 h 8343208"/>
              <a:gd name="connsiteX31" fmla="*/ 423081 w 5459104"/>
              <a:gd name="connsiteY31" fmla="*/ 2374711 h 8343208"/>
              <a:gd name="connsiteX32" fmla="*/ 368490 w 5459104"/>
              <a:gd name="connsiteY32" fmla="*/ 2579427 h 8343208"/>
              <a:gd name="connsiteX33" fmla="*/ 441278 w 5459104"/>
              <a:gd name="connsiteY33" fmla="*/ 2788693 h 8343208"/>
              <a:gd name="connsiteX34" fmla="*/ 300251 w 5459104"/>
              <a:gd name="connsiteY34" fmla="*/ 3179928 h 8343208"/>
              <a:gd name="connsiteX35" fmla="*/ 93291 w 5459104"/>
              <a:gd name="connsiteY35" fmla="*/ 4159515 h 8343208"/>
              <a:gd name="connsiteX36" fmla="*/ 256129 w 5459104"/>
              <a:gd name="connsiteY36" fmla="*/ 5136545 h 8343208"/>
              <a:gd name="connsiteX37" fmla="*/ 456546 w 5459104"/>
              <a:gd name="connsiteY37" fmla="*/ 4785816 h 8343208"/>
              <a:gd name="connsiteX38" fmla="*/ 606858 w 5459104"/>
              <a:gd name="connsiteY38" fmla="*/ 5362013 h 8343208"/>
              <a:gd name="connsiteX39" fmla="*/ 1195581 w 5459104"/>
              <a:gd name="connsiteY39" fmla="*/ 5174123 h 8343208"/>
              <a:gd name="connsiteX40" fmla="*/ 1308316 w 5459104"/>
              <a:gd name="connsiteY40" fmla="*/ 4948654 h 8343208"/>
              <a:gd name="connsiteX41" fmla="*/ 1471154 w 5459104"/>
              <a:gd name="connsiteY41" fmla="*/ 4886024 h 8343208"/>
              <a:gd name="connsiteX42" fmla="*/ 1934617 w 5459104"/>
              <a:gd name="connsiteY42" fmla="*/ 4936128 h 8343208"/>
              <a:gd name="connsiteX43" fmla="*/ 2135034 w 5459104"/>
              <a:gd name="connsiteY43" fmla="*/ 5524852 h 8343208"/>
              <a:gd name="connsiteX44" fmla="*/ 1696623 w 5459104"/>
              <a:gd name="connsiteY44" fmla="*/ 5562430 h 8343208"/>
              <a:gd name="connsiteX45" fmla="*/ 1295790 w 5459104"/>
              <a:gd name="connsiteY45" fmla="*/ 5913158 h 8343208"/>
              <a:gd name="connsiteX46" fmla="*/ 1746727 w 5459104"/>
              <a:gd name="connsiteY46" fmla="*/ 5988315 h 8343208"/>
              <a:gd name="connsiteX47" fmla="*/ 2084929 w 5459104"/>
              <a:gd name="connsiteY47" fmla="*/ 6652194 h 8343208"/>
              <a:gd name="connsiteX48" fmla="*/ 1546310 w 5459104"/>
              <a:gd name="connsiteY48" fmla="*/ 6952819 h 8343208"/>
              <a:gd name="connsiteX49" fmla="*/ 1633992 w 5459104"/>
              <a:gd name="connsiteY49" fmla="*/ 7065553 h 8343208"/>
              <a:gd name="connsiteX50" fmla="*/ 2310398 w 5459104"/>
              <a:gd name="connsiteY50" fmla="*/ 6927767 h 8343208"/>
              <a:gd name="connsiteX51" fmla="*/ 2322924 w 5459104"/>
              <a:gd name="connsiteY51" fmla="*/ 6677246 h 8343208"/>
              <a:gd name="connsiteX52" fmla="*/ 3149642 w 5459104"/>
              <a:gd name="connsiteY52" fmla="*/ 6815031 h 8343208"/>
              <a:gd name="connsiteX53" fmla="*/ 3362584 w 5459104"/>
              <a:gd name="connsiteY53" fmla="*/ 7165760 h 8343208"/>
              <a:gd name="connsiteX54" fmla="*/ 4452349 w 5459104"/>
              <a:gd name="connsiteY54" fmla="*/ 7879744 h 8343208"/>
              <a:gd name="connsiteX55" fmla="*/ 5066124 w 5459104"/>
              <a:gd name="connsiteY55" fmla="*/ 8343208 h 8343208"/>
              <a:gd name="connsiteX56" fmla="*/ 5065064 w 5459104"/>
              <a:gd name="connsiteY56" fmla="*/ 8197631 h 8343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5459104" h="8343208">
                <a:moveTo>
                  <a:pt x="5065064" y="8197631"/>
                </a:moveTo>
                <a:lnTo>
                  <a:pt x="5240740" y="7151427"/>
                </a:lnTo>
                <a:lnTo>
                  <a:pt x="4594746" y="6136943"/>
                </a:lnTo>
                <a:lnTo>
                  <a:pt x="3957851" y="5836693"/>
                </a:lnTo>
                <a:lnTo>
                  <a:pt x="3721290" y="5108812"/>
                </a:lnTo>
                <a:lnTo>
                  <a:pt x="3380096" y="4390030"/>
                </a:lnTo>
                <a:lnTo>
                  <a:pt x="3671248" y="4344537"/>
                </a:lnTo>
                <a:lnTo>
                  <a:pt x="4035188" y="3880514"/>
                </a:lnTo>
                <a:lnTo>
                  <a:pt x="5459104" y="3207223"/>
                </a:lnTo>
                <a:lnTo>
                  <a:pt x="5145206" y="2488442"/>
                </a:lnTo>
                <a:lnTo>
                  <a:pt x="4444621" y="2333767"/>
                </a:lnTo>
                <a:lnTo>
                  <a:pt x="4180764" y="1373875"/>
                </a:lnTo>
                <a:lnTo>
                  <a:pt x="4280847" y="427629"/>
                </a:lnTo>
                <a:lnTo>
                  <a:pt x="3339152" y="0"/>
                </a:lnTo>
                <a:lnTo>
                  <a:pt x="2756848" y="45493"/>
                </a:lnTo>
                <a:lnTo>
                  <a:pt x="2615821" y="923499"/>
                </a:lnTo>
                <a:lnTo>
                  <a:pt x="1951630" y="1342030"/>
                </a:lnTo>
                <a:lnTo>
                  <a:pt x="1937983" y="1478507"/>
                </a:lnTo>
                <a:lnTo>
                  <a:pt x="1846997" y="1578591"/>
                </a:lnTo>
                <a:lnTo>
                  <a:pt x="1487606" y="1032682"/>
                </a:lnTo>
                <a:lnTo>
                  <a:pt x="878006" y="727881"/>
                </a:lnTo>
                <a:lnTo>
                  <a:pt x="509517" y="782472"/>
                </a:lnTo>
                <a:lnTo>
                  <a:pt x="450376" y="846161"/>
                </a:lnTo>
                <a:lnTo>
                  <a:pt x="0" y="923499"/>
                </a:lnTo>
                <a:lnTo>
                  <a:pt x="40943" y="1382973"/>
                </a:lnTo>
                <a:lnTo>
                  <a:pt x="0" y="1646830"/>
                </a:lnTo>
                <a:lnTo>
                  <a:pt x="204717" y="1692322"/>
                </a:lnTo>
                <a:lnTo>
                  <a:pt x="268406" y="1824251"/>
                </a:lnTo>
                <a:lnTo>
                  <a:pt x="395785" y="2001672"/>
                </a:lnTo>
                <a:lnTo>
                  <a:pt x="336645" y="2092657"/>
                </a:lnTo>
                <a:lnTo>
                  <a:pt x="432179" y="2242782"/>
                </a:lnTo>
                <a:lnTo>
                  <a:pt x="423081" y="2374711"/>
                </a:lnTo>
                <a:lnTo>
                  <a:pt x="368490" y="2579427"/>
                </a:lnTo>
                <a:lnTo>
                  <a:pt x="441278" y="2788693"/>
                </a:lnTo>
                <a:lnTo>
                  <a:pt x="300251" y="3179928"/>
                </a:lnTo>
                <a:lnTo>
                  <a:pt x="93291" y="4159515"/>
                </a:lnTo>
                <a:lnTo>
                  <a:pt x="256129" y="5136545"/>
                </a:lnTo>
                <a:lnTo>
                  <a:pt x="456546" y="4785816"/>
                </a:lnTo>
                <a:lnTo>
                  <a:pt x="606858" y="5362013"/>
                </a:lnTo>
                <a:lnTo>
                  <a:pt x="1195581" y="5174123"/>
                </a:lnTo>
                <a:lnTo>
                  <a:pt x="1308316" y="4948654"/>
                </a:lnTo>
                <a:lnTo>
                  <a:pt x="1471154" y="4886024"/>
                </a:lnTo>
                <a:lnTo>
                  <a:pt x="1934617" y="4936128"/>
                </a:lnTo>
                <a:lnTo>
                  <a:pt x="2135034" y="5524852"/>
                </a:lnTo>
                <a:lnTo>
                  <a:pt x="1696623" y="5562430"/>
                </a:lnTo>
                <a:lnTo>
                  <a:pt x="1295790" y="5913158"/>
                </a:lnTo>
                <a:lnTo>
                  <a:pt x="1746727" y="5988315"/>
                </a:lnTo>
                <a:lnTo>
                  <a:pt x="2084929" y="6652194"/>
                </a:lnTo>
                <a:lnTo>
                  <a:pt x="1546310" y="6952819"/>
                </a:lnTo>
                <a:lnTo>
                  <a:pt x="1633992" y="7065553"/>
                </a:lnTo>
                <a:lnTo>
                  <a:pt x="2310398" y="6927767"/>
                </a:lnTo>
                <a:lnTo>
                  <a:pt x="2322924" y="6677246"/>
                </a:lnTo>
                <a:lnTo>
                  <a:pt x="3149642" y="6815031"/>
                </a:lnTo>
                <a:lnTo>
                  <a:pt x="3362584" y="7165760"/>
                </a:lnTo>
                <a:cubicBezTo>
                  <a:pt x="3717488" y="7366176"/>
                  <a:pt x="4153812" y="7685590"/>
                  <a:pt x="4452349" y="7879744"/>
                </a:cubicBezTo>
                <a:lnTo>
                  <a:pt x="5066124" y="8343208"/>
                </a:lnTo>
                <a:lnTo>
                  <a:pt x="5065064" y="8197631"/>
                </a:lnTo>
                <a:close/>
              </a:path>
            </a:pathLst>
          </a:custGeom>
          <a:solidFill>
            <a:schemeClr val="accent5">
              <a:alpha val="30000"/>
            </a:schemeClr>
          </a:solidFill>
          <a:ln w="508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9C15417B-384F-4661-877B-52BC8FDAD326}"/>
              </a:ext>
            </a:extLst>
          </p:cNvPr>
          <p:cNvSpPr/>
          <p:nvPr/>
        </p:nvSpPr>
        <p:spPr>
          <a:xfrm>
            <a:off x="1722057" y="1424655"/>
            <a:ext cx="4507344" cy="3131605"/>
          </a:xfrm>
          <a:custGeom>
            <a:avLst/>
            <a:gdLst>
              <a:gd name="connsiteX0" fmla="*/ 0 w 3398293"/>
              <a:gd name="connsiteY0" fmla="*/ 2013044 h 2361062"/>
              <a:gd name="connsiteX1" fmla="*/ 361666 w 3398293"/>
              <a:gd name="connsiteY1" fmla="*/ 2183641 h 2361062"/>
              <a:gd name="connsiteX2" fmla="*/ 498144 w 3398293"/>
              <a:gd name="connsiteY2" fmla="*/ 2183641 h 2361062"/>
              <a:gd name="connsiteX3" fmla="*/ 1044054 w 3398293"/>
              <a:gd name="connsiteY3" fmla="*/ 2361062 h 2361062"/>
              <a:gd name="connsiteX4" fmla="*/ 1235123 w 3398293"/>
              <a:gd name="connsiteY4" fmla="*/ 2245056 h 2361062"/>
              <a:gd name="connsiteX5" fmla="*/ 1630908 w 3398293"/>
              <a:gd name="connsiteY5" fmla="*/ 1849271 h 2361062"/>
              <a:gd name="connsiteX6" fmla="*/ 1740090 w 3398293"/>
              <a:gd name="connsiteY6" fmla="*/ 1549021 h 2361062"/>
              <a:gd name="connsiteX7" fmla="*/ 1678675 w 3398293"/>
              <a:gd name="connsiteY7" fmla="*/ 1405719 h 2361062"/>
              <a:gd name="connsiteX8" fmla="*/ 1726442 w 3398293"/>
              <a:gd name="connsiteY8" fmla="*/ 1228298 h 2361062"/>
              <a:gd name="connsiteX9" fmla="*/ 1726442 w 3398293"/>
              <a:gd name="connsiteY9" fmla="*/ 1146412 h 2361062"/>
              <a:gd name="connsiteX10" fmla="*/ 1665027 w 3398293"/>
              <a:gd name="connsiteY10" fmla="*/ 1016758 h 2361062"/>
              <a:gd name="connsiteX11" fmla="*/ 1699147 w 3398293"/>
              <a:gd name="connsiteY11" fmla="*/ 948519 h 2361062"/>
              <a:gd name="connsiteX12" fmla="*/ 1610436 w 3398293"/>
              <a:gd name="connsiteY12" fmla="*/ 832513 h 2361062"/>
              <a:gd name="connsiteX13" fmla="*/ 1569493 w 3398293"/>
              <a:gd name="connsiteY13" fmla="*/ 723331 h 2361062"/>
              <a:gd name="connsiteX14" fmla="*/ 1405720 w 3398293"/>
              <a:gd name="connsiteY14" fmla="*/ 696035 h 2361062"/>
              <a:gd name="connsiteX15" fmla="*/ 1433015 w 3398293"/>
              <a:gd name="connsiteY15" fmla="*/ 504967 h 2361062"/>
              <a:gd name="connsiteX16" fmla="*/ 1398896 w 3398293"/>
              <a:gd name="connsiteY16" fmla="*/ 143301 h 2361062"/>
              <a:gd name="connsiteX17" fmla="*/ 1746914 w 3398293"/>
              <a:gd name="connsiteY17" fmla="*/ 81886 h 2361062"/>
              <a:gd name="connsiteX18" fmla="*/ 1801505 w 3398293"/>
              <a:gd name="connsiteY18" fmla="*/ 34119 h 2361062"/>
              <a:gd name="connsiteX19" fmla="*/ 2074460 w 3398293"/>
              <a:gd name="connsiteY19" fmla="*/ 0 h 2361062"/>
              <a:gd name="connsiteX20" fmla="*/ 2531660 w 3398293"/>
              <a:gd name="connsiteY20" fmla="*/ 225188 h 2361062"/>
              <a:gd name="connsiteX21" fmla="*/ 2797792 w 3398293"/>
              <a:gd name="connsiteY21" fmla="*/ 641444 h 2361062"/>
              <a:gd name="connsiteX22" fmla="*/ 2866030 w 3398293"/>
              <a:gd name="connsiteY22" fmla="*/ 559558 h 2361062"/>
              <a:gd name="connsiteX23" fmla="*/ 2879678 w 3398293"/>
              <a:gd name="connsiteY23" fmla="*/ 457200 h 2361062"/>
              <a:gd name="connsiteX24" fmla="*/ 3398293 w 3398293"/>
              <a:gd name="connsiteY24" fmla="*/ 136477 h 2361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398293" h="2361062">
                <a:moveTo>
                  <a:pt x="0" y="2013044"/>
                </a:moveTo>
                <a:lnTo>
                  <a:pt x="361666" y="2183641"/>
                </a:lnTo>
                <a:lnTo>
                  <a:pt x="498144" y="2183641"/>
                </a:lnTo>
                <a:lnTo>
                  <a:pt x="1044054" y="2361062"/>
                </a:lnTo>
                <a:lnTo>
                  <a:pt x="1235123" y="2245056"/>
                </a:lnTo>
                <a:lnTo>
                  <a:pt x="1630908" y="1849271"/>
                </a:lnTo>
                <a:lnTo>
                  <a:pt x="1740090" y="1549021"/>
                </a:lnTo>
                <a:lnTo>
                  <a:pt x="1678675" y="1405719"/>
                </a:lnTo>
                <a:lnTo>
                  <a:pt x="1726442" y="1228298"/>
                </a:lnTo>
                <a:lnTo>
                  <a:pt x="1726442" y="1146412"/>
                </a:lnTo>
                <a:lnTo>
                  <a:pt x="1665027" y="1016758"/>
                </a:lnTo>
                <a:lnTo>
                  <a:pt x="1699147" y="948519"/>
                </a:lnTo>
                <a:lnTo>
                  <a:pt x="1610436" y="832513"/>
                </a:lnTo>
                <a:lnTo>
                  <a:pt x="1569493" y="723331"/>
                </a:lnTo>
                <a:lnTo>
                  <a:pt x="1405720" y="696035"/>
                </a:lnTo>
                <a:lnTo>
                  <a:pt x="1433015" y="504967"/>
                </a:lnTo>
                <a:lnTo>
                  <a:pt x="1398896" y="143301"/>
                </a:lnTo>
                <a:lnTo>
                  <a:pt x="1746914" y="81886"/>
                </a:lnTo>
                <a:lnTo>
                  <a:pt x="1801505" y="34119"/>
                </a:lnTo>
                <a:lnTo>
                  <a:pt x="2074460" y="0"/>
                </a:lnTo>
                <a:lnTo>
                  <a:pt x="2531660" y="225188"/>
                </a:lnTo>
                <a:lnTo>
                  <a:pt x="2797792" y="641444"/>
                </a:lnTo>
                <a:lnTo>
                  <a:pt x="2866030" y="559558"/>
                </a:lnTo>
                <a:lnTo>
                  <a:pt x="2879678" y="457200"/>
                </a:lnTo>
                <a:lnTo>
                  <a:pt x="3398293" y="136477"/>
                </a:lnTo>
              </a:path>
            </a:pathLst>
          </a:cu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A314A50F-7462-4689-9A31-4C8517C4AD94}"/>
              </a:ext>
            </a:extLst>
          </p:cNvPr>
          <p:cNvSpPr/>
          <p:nvPr/>
        </p:nvSpPr>
        <p:spPr>
          <a:xfrm>
            <a:off x="536393" y="700585"/>
            <a:ext cx="8507835" cy="10987774"/>
          </a:xfrm>
          <a:custGeom>
            <a:avLst/>
            <a:gdLst>
              <a:gd name="connsiteX0" fmla="*/ 900752 w 1248770"/>
              <a:gd name="connsiteY0" fmla="*/ 0 h 3384645"/>
              <a:gd name="connsiteX1" fmla="*/ 1091821 w 1248770"/>
              <a:gd name="connsiteY1" fmla="*/ 286603 h 3384645"/>
              <a:gd name="connsiteX2" fmla="*/ 1248770 w 1248770"/>
              <a:gd name="connsiteY2" fmla="*/ 716508 h 3384645"/>
              <a:gd name="connsiteX3" fmla="*/ 859809 w 1248770"/>
              <a:gd name="connsiteY3" fmla="*/ 873457 h 3384645"/>
              <a:gd name="connsiteX4" fmla="*/ 832514 w 1248770"/>
              <a:gd name="connsiteY4" fmla="*/ 1139588 h 3384645"/>
              <a:gd name="connsiteX5" fmla="*/ 54591 w 1248770"/>
              <a:gd name="connsiteY5" fmla="*/ 1849272 h 3384645"/>
              <a:gd name="connsiteX6" fmla="*/ 0 w 1248770"/>
              <a:gd name="connsiteY6" fmla="*/ 1992573 h 3384645"/>
              <a:gd name="connsiteX7" fmla="*/ 143302 w 1248770"/>
              <a:gd name="connsiteY7" fmla="*/ 2354239 h 3384645"/>
              <a:gd name="connsiteX8" fmla="*/ 457200 w 1248770"/>
              <a:gd name="connsiteY8" fmla="*/ 2831911 h 3384645"/>
              <a:gd name="connsiteX9" fmla="*/ 511791 w 1248770"/>
              <a:gd name="connsiteY9" fmla="*/ 3145809 h 3384645"/>
              <a:gd name="connsiteX10" fmla="*/ 573206 w 1248770"/>
              <a:gd name="connsiteY10" fmla="*/ 3159457 h 3384645"/>
              <a:gd name="connsiteX11" fmla="*/ 675564 w 1248770"/>
              <a:gd name="connsiteY11" fmla="*/ 3384645 h 3384645"/>
              <a:gd name="connsiteX0" fmla="*/ 900752 w 1542196"/>
              <a:gd name="connsiteY0" fmla="*/ 0 h 5766179"/>
              <a:gd name="connsiteX1" fmla="*/ 1091821 w 1542196"/>
              <a:gd name="connsiteY1" fmla="*/ 286603 h 5766179"/>
              <a:gd name="connsiteX2" fmla="*/ 1248770 w 1542196"/>
              <a:gd name="connsiteY2" fmla="*/ 716508 h 5766179"/>
              <a:gd name="connsiteX3" fmla="*/ 859809 w 1542196"/>
              <a:gd name="connsiteY3" fmla="*/ 873457 h 5766179"/>
              <a:gd name="connsiteX4" fmla="*/ 832514 w 1542196"/>
              <a:gd name="connsiteY4" fmla="*/ 1139588 h 5766179"/>
              <a:gd name="connsiteX5" fmla="*/ 54591 w 1542196"/>
              <a:gd name="connsiteY5" fmla="*/ 1849272 h 5766179"/>
              <a:gd name="connsiteX6" fmla="*/ 0 w 1542196"/>
              <a:gd name="connsiteY6" fmla="*/ 1992573 h 5766179"/>
              <a:gd name="connsiteX7" fmla="*/ 143302 w 1542196"/>
              <a:gd name="connsiteY7" fmla="*/ 2354239 h 5766179"/>
              <a:gd name="connsiteX8" fmla="*/ 457200 w 1542196"/>
              <a:gd name="connsiteY8" fmla="*/ 2831911 h 5766179"/>
              <a:gd name="connsiteX9" fmla="*/ 511791 w 1542196"/>
              <a:gd name="connsiteY9" fmla="*/ 3145809 h 5766179"/>
              <a:gd name="connsiteX10" fmla="*/ 573206 w 1542196"/>
              <a:gd name="connsiteY10" fmla="*/ 3159457 h 5766179"/>
              <a:gd name="connsiteX11" fmla="*/ 1542196 w 1542196"/>
              <a:gd name="connsiteY11" fmla="*/ 5766179 h 5766179"/>
              <a:gd name="connsiteX0" fmla="*/ 900752 w 1542196"/>
              <a:gd name="connsiteY0" fmla="*/ 0 h 5766179"/>
              <a:gd name="connsiteX1" fmla="*/ 1091821 w 1542196"/>
              <a:gd name="connsiteY1" fmla="*/ 286603 h 5766179"/>
              <a:gd name="connsiteX2" fmla="*/ 1248770 w 1542196"/>
              <a:gd name="connsiteY2" fmla="*/ 716508 h 5766179"/>
              <a:gd name="connsiteX3" fmla="*/ 859809 w 1542196"/>
              <a:gd name="connsiteY3" fmla="*/ 873457 h 5766179"/>
              <a:gd name="connsiteX4" fmla="*/ 832514 w 1542196"/>
              <a:gd name="connsiteY4" fmla="*/ 1139588 h 5766179"/>
              <a:gd name="connsiteX5" fmla="*/ 54591 w 1542196"/>
              <a:gd name="connsiteY5" fmla="*/ 1849272 h 5766179"/>
              <a:gd name="connsiteX6" fmla="*/ 0 w 1542196"/>
              <a:gd name="connsiteY6" fmla="*/ 1992573 h 5766179"/>
              <a:gd name="connsiteX7" fmla="*/ 143302 w 1542196"/>
              <a:gd name="connsiteY7" fmla="*/ 2354239 h 5766179"/>
              <a:gd name="connsiteX8" fmla="*/ 457200 w 1542196"/>
              <a:gd name="connsiteY8" fmla="*/ 2831911 h 5766179"/>
              <a:gd name="connsiteX9" fmla="*/ 511791 w 1542196"/>
              <a:gd name="connsiteY9" fmla="*/ 3145809 h 5766179"/>
              <a:gd name="connsiteX10" fmla="*/ 573206 w 1542196"/>
              <a:gd name="connsiteY10" fmla="*/ 3159457 h 5766179"/>
              <a:gd name="connsiteX11" fmla="*/ 934872 w 1542196"/>
              <a:gd name="connsiteY11" fmla="*/ 4879075 h 5766179"/>
              <a:gd name="connsiteX12" fmla="*/ 1542196 w 1542196"/>
              <a:gd name="connsiteY12" fmla="*/ 5766179 h 5766179"/>
              <a:gd name="connsiteX0" fmla="*/ 900752 w 1542196"/>
              <a:gd name="connsiteY0" fmla="*/ 0 h 5766179"/>
              <a:gd name="connsiteX1" fmla="*/ 1091821 w 1542196"/>
              <a:gd name="connsiteY1" fmla="*/ 286603 h 5766179"/>
              <a:gd name="connsiteX2" fmla="*/ 1248770 w 1542196"/>
              <a:gd name="connsiteY2" fmla="*/ 716508 h 5766179"/>
              <a:gd name="connsiteX3" fmla="*/ 859809 w 1542196"/>
              <a:gd name="connsiteY3" fmla="*/ 873457 h 5766179"/>
              <a:gd name="connsiteX4" fmla="*/ 832514 w 1542196"/>
              <a:gd name="connsiteY4" fmla="*/ 1139588 h 5766179"/>
              <a:gd name="connsiteX5" fmla="*/ 54591 w 1542196"/>
              <a:gd name="connsiteY5" fmla="*/ 1849272 h 5766179"/>
              <a:gd name="connsiteX6" fmla="*/ 0 w 1542196"/>
              <a:gd name="connsiteY6" fmla="*/ 1992573 h 5766179"/>
              <a:gd name="connsiteX7" fmla="*/ 143302 w 1542196"/>
              <a:gd name="connsiteY7" fmla="*/ 2354239 h 5766179"/>
              <a:gd name="connsiteX8" fmla="*/ 457200 w 1542196"/>
              <a:gd name="connsiteY8" fmla="*/ 2831911 h 5766179"/>
              <a:gd name="connsiteX9" fmla="*/ 511791 w 1542196"/>
              <a:gd name="connsiteY9" fmla="*/ 3145809 h 5766179"/>
              <a:gd name="connsiteX10" fmla="*/ 573206 w 1542196"/>
              <a:gd name="connsiteY10" fmla="*/ 3159457 h 5766179"/>
              <a:gd name="connsiteX11" fmla="*/ 934872 w 1542196"/>
              <a:gd name="connsiteY11" fmla="*/ 4879075 h 5766179"/>
              <a:gd name="connsiteX12" fmla="*/ 1542196 w 1542196"/>
              <a:gd name="connsiteY12" fmla="*/ 5766179 h 5766179"/>
              <a:gd name="connsiteX0" fmla="*/ 900752 w 1521724"/>
              <a:gd name="connsiteY0" fmla="*/ 0 h 5718411"/>
              <a:gd name="connsiteX1" fmla="*/ 1091821 w 1521724"/>
              <a:gd name="connsiteY1" fmla="*/ 286603 h 5718411"/>
              <a:gd name="connsiteX2" fmla="*/ 1248770 w 1521724"/>
              <a:gd name="connsiteY2" fmla="*/ 716508 h 5718411"/>
              <a:gd name="connsiteX3" fmla="*/ 859809 w 1521724"/>
              <a:gd name="connsiteY3" fmla="*/ 873457 h 5718411"/>
              <a:gd name="connsiteX4" fmla="*/ 832514 w 1521724"/>
              <a:gd name="connsiteY4" fmla="*/ 1139588 h 5718411"/>
              <a:gd name="connsiteX5" fmla="*/ 54591 w 1521724"/>
              <a:gd name="connsiteY5" fmla="*/ 1849272 h 5718411"/>
              <a:gd name="connsiteX6" fmla="*/ 0 w 1521724"/>
              <a:gd name="connsiteY6" fmla="*/ 1992573 h 5718411"/>
              <a:gd name="connsiteX7" fmla="*/ 143302 w 1521724"/>
              <a:gd name="connsiteY7" fmla="*/ 2354239 h 5718411"/>
              <a:gd name="connsiteX8" fmla="*/ 457200 w 1521724"/>
              <a:gd name="connsiteY8" fmla="*/ 2831911 h 5718411"/>
              <a:gd name="connsiteX9" fmla="*/ 511791 w 1521724"/>
              <a:gd name="connsiteY9" fmla="*/ 3145809 h 5718411"/>
              <a:gd name="connsiteX10" fmla="*/ 573206 w 1521724"/>
              <a:gd name="connsiteY10" fmla="*/ 3159457 h 5718411"/>
              <a:gd name="connsiteX11" fmla="*/ 934872 w 1521724"/>
              <a:gd name="connsiteY11" fmla="*/ 4879075 h 5718411"/>
              <a:gd name="connsiteX12" fmla="*/ 1521724 w 1521724"/>
              <a:gd name="connsiteY12" fmla="*/ 5718411 h 5718411"/>
              <a:gd name="connsiteX0" fmla="*/ 900752 w 5834417"/>
              <a:gd name="connsiteY0" fmla="*/ 0 h 5179325"/>
              <a:gd name="connsiteX1" fmla="*/ 1091821 w 5834417"/>
              <a:gd name="connsiteY1" fmla="*/ 286603 h 5179325"/>
              <a:gd name="connsiteX2" fmla="*/ 1248770 w 5834417"/>
              <a:gd name="connsiteY2" fmla="*/ 716508 h 5179325"/>
              <a:gd name="connsiteX3" fmla="*/ 859809 w 5834417"/>
              <a:gd name="connsiteY3" fmla="*/ 873457 h 5179325"/>
              <a:gd name="connsiteX4" fmla="*/ 832514 w 5834417"/>
              <a:gd name="connsiteY4" fmla="*/ 1139588 h 5179325"/>
              <a:gd name="connsiteX5" fmla="*/ 54591 w 5834417"/>
              <a:gd name="connsiteY5" fmla="*/ 1849272 h 5179325"/>
              <a:gd name="connsiteX6" fmla="*/ 0 w 5834417"/>
              <a:gd name="connsiteY6" fmla="*/ 1992573 h 5179325"/>
              <a:gd name="connsiteX7" fmla="*/ 143302 w 5834417"/>
              <a:gd name="connsiteY7" fmla="*/ 2354239 h 5179325"/>
              <a:gd name="connsiteX8" fmla="*/ 457200 w 5834417"/>
              <a:gd name="connsiteY8" fmla="*/ 2831911 h 5179325"/>
              <a:gd name="connsiteX9" fmla="*/ 511791 w 5834417"/>
              <a:gd name="connsiteY9" fmla="*/ 3145809 h 5179325"/>
              <a:gd name="connsiteX10" fmla="*/ 573206 w 5834417"/>
              <a:gd name="connsiteY10" fmla="*/ 3159457 h 5179325"/>
              <a:gd name="connsiteX11" fmla="*/ 934872 w 5834417"/>
              <a:gd name="connsiteY11" fmla="*/ 4879075 h 5179325"/>
              <a:gd name="connsiteX12" fmla="*/ 5834417 w 5834417"/>
              <a:gd name="connsiteY12" fmla="*/ 5179325 h 5179325"/>
              <a:gd name="connsiteX0" fmla="*/ 900752 w 5834417"/>
              <a:gd name="connsiteY0" fmla="*/ 0 h 5179325"/>
              <a:gd name="connsiteX1" fmla="*/ 1091821 w 5834417"/>
              <a:gd name="connsiteY1" fmla="*/ 286603 h 5179325"/>
              <a:gd name="connsiteX2" fmla="*/ 1248770 w 5834417"/>
              <a:gd name="connsiteY2" fmla="*/ 716508 h 5179325"/>
              <a:gd name="connsiteX3" fmla="*/ 859809 w 5834417"/>
              <a:gd name="connsiteY3" fmla="*/ 873457 h 5179325"/>
              <a:gd name="connsiteX4" fmla="*/ 832514 w 5834417"/>
              <a:gd name="connsiteY4" fmla="*/ 1139588 h 5179325"/>
              <a:gd name="connsiteX5" fmla="*/ 54591 w 5834417"/>
              <a:gd name="connsiteY5" fmla="*/ 1849272 h 5179325"/>
              <a:gd name="connsiteX6" fmla="*/ 0 w 5834417"/>
              <a:gd name="connsiteY6" fmla="*/ 1992573 h 5179325"/>
              <a:gd name="connsiteX7" fmla="*/ 143302 w 5834417"/>
              <a:gd name="connsiteY7" fmla="*/ 2354239 h 5179325"/>
              <a:gd name="connsiteX8" fmla="*/ 457200 w 5834417"/>
              <a:gd name="connsiteY8" fmla="*/ 2831911 h 5179325"/>
              <a:gd name="connsiteX9" fmla="*/ 511791 w 5834417"/>
              <a:gd name="connsiteY9" fmla="*/ 3145809 h 5179325"/>
              <a:gd name="connsiteX10" fmla="*/ 573206 w 5834417"/>
              <a:gd name="connsiteY10" fmla="*/ 3159457 h 5179325"/>
              <a:gd name="connsiteX11" fmla="*/ 934872 w 5834417"/>
              <a:gd name="connsiteY11" fmla="*/ 4879075 h 5179325"/>
              <a:gd name="connsiteX12" fmla="*/ 5308979 w 5834417"/>
              <a:gd name="connsiteY12" fmla="*/ 5056496 h 5179325"/>
              <a:gd name="connsiteX13" fmla="*/ 5834417 w 5834417"/>
              <a:gd name="connsiteY13" fmla="*/ 5179325 h 5179325"/>
              <a:gd name="connsiteX0" fmla="*/ 900752 w 5834417"/>
              <a:gd name="connsiteY0" fmla="*/ 0 h 5179325"/>
              <a:gd name="connsiteX1" fmla="*/ 1091821 w 5834417"/>
              <a:gd name="connsiteY1" fmla="*/ 286603 h 5179325"/>
              <a:gd name="connsiteX2" fmla="*/ 1248770 w 5834417"/>
              <a:gd name="connsiteY2" fmla="*/ 716508 h 5179325"/>
              <a:gd name="connsiteX3" fmla="*/ 859809 w 5834417"/>
              <a:gd name="connsiteY3" fmla="*/ 873457 h 5179325"/>
              <a:gd name="connsiteX4" fmla="*/ 832514 w 5834417"/>
              <a:gd name="connsiteY4" fmla="*/ 1139588 h 5179325"/>
              <a:gd name="connsiteX5" fmla="*/ 54591 w 5834417"/>
              <a:gd name="connsiteY5" fmla="*/ 1849272 h 5179325"/>
              <a:gd name="connsiteX6" fmla="*/ 0 w 5834417"/>
              <a:gd name="connsiteY6" fmla="*/ 1992573 h 5179325"/>
              <a:gd name="connsiteX7" fmla="*/ 143302 w 5834417"/>
              <a:gd name="connsiteY7" fmla="*/ 2354239 h 5179325"/>
              <a:gd name="connsiteX8" fmla="*/ 457200 w 5834417"/>
              <a:gd name="connsiteY8" fmla="*/ 2831911 h 5179325"/>
              <a:gd name="connsiteX9" fmla="*/ 511791 w 5834417"/>
              <a:gd name="connsiteY9" fmla="*/ 3145809 h 5179325"/>
              <a:gd name="connsiteX10" fmla="*/ 573206 w 5834417"/>
              <a:gd name="connsiteY10" fmla="*/ 3159457 h 5179325"/>
              <a:gd name="connsiteX11" fmla="*/ 934872 w 5834417"/>
              <a:gd name="connsiteY11" fmla="*/ 4879075 h 5179325"/>
              <a:gd name="connsiteX12" fmla="*/ 4810836 w 5834417"/>
              <a:gd name="connsiteY12" fmla="*/ 5036024 h 5179325"/>
              <a:gd name="connsiteX13" fmla="*/ 5308979 w 5834417"/>
              <a:gd name="connsiteY13" fmla="*/ 5056496 h 5179325"/>
              <a:gd name="connsiteX14" fmla="*/ 5834417 w 5834417"/>
              <a:gd name="connsiteY14" fmla="*/ 5179325 h 5179325"/>
              <a:gd name="connsiteX0" fmla="*/ 900752 w 5834417"/>
              <a:gd name="connsiteY0" fmla="*/ 0 h 5179325"/>
              <a:gd name="connsiteX1" fmla="*/ 1091821 w 5834417"/>
              <a:gd name="connsiteY1" fmla="*/ 286603 h 5179325"/>
              <a:gd name="connsiteX2" fmla="*/ 1248770 w 5834417"/>
              <a:gd name="connsiteY2" fmla="*/ 716508 h 5179325"/>
              <a:gd name="connsiteX3" fmla="*/ 859809 w 5834417"/>
              <a:gd name="connsiteY3" fmla="*/ 873457 h 5179325"/>
              <a:gd name="connsiteX4" fmla="*/ 832514 w 5834417"/>
              <a:gd name="connsiteY4" fmla="*/ 1139588 h 5179325"/>
              <a:gd name="connsiteX5" fmla="*/ 54591 w 5834417"/>
              <a:gd name="connsiteY5" fmla="*/ 1849272 h 5179325"/>
              <a:gd name="connsiteX6" fmla="*/ 0 w 5834417"/>
              <a:gd name="connsiteY6" fmla="*/ 1992573 h 5179325"/>
              <a:gd name="connsiteX7" fmla="*/ 143302 w 5834417"/>
              <a:gd name="connsiteY7" fmla="*/ 2354239 h 5179325"/>
              <a:gd name="connsiteX8" fmla="*/ 457200 w 5834417"/>
              <a:gd name="connsiteY8" fmla="*/ 2831911 h 5179325"/>
              <a:gd name="connsiteX9" fmla="*/ 511791 w 5834417"/>
              <a:gd name="connsiteY9" fmla="*/ 3145809 h 5179325"/>
              <a:gd name="connsiteX10" fmla="*/ 573206 w 5834417"/>
              <a:gd name="connsiteY10" fmla="*/ 3159457 h 5179325"/>
              <a:gd name="connsiteX11" fmla="*/ 934872 w 5834417"/>
              <a:gd name="connsiteY11" fmla="*/ 4879075 h 5179325"/>
              <a:gd name="connsiteX12" fmla="*/ 4810836 w 5834417"/>
              <a:gd name="connsiteY12" fmla="*/ 5036024 h 5179325"/>
              <a:gd name="connsiteX13" fmla="*/ 5308979 w 5834417"/>
              <a:gd name="connsiteY13" fmla="*/ 5056496 h 5179325"/>
              <a:gd name="connsiteX14" fmla="*/ 5834417 w 5834417"/>
              <a:gd name="connsiteY14" fmla="*/ 5179325 h 5179325"/>
              <a:gd name="connsiteX0" fmla="*/ 900752 w 5834417"/>
              <a:gd name="connsiteY0" fmla="*/ 0 h 5179325"/>
              <a:gd name="connsiteX1" fmla="*/ 1091821 w 5834417"/>
              <a:gd name="connsiteY1" fmla="*/ 286603 h 5179325"/>
              <a:gd name="connsiteX2" fmla="*/ 1248770 w 5834417"/>
              <a:gd name="connsiteY2" fmla="*/ 716508 h 5179325"/>
              <a:gd name="connsiteX3" fmla="*/ 859809 w 5834417"/>
              <a:gd name="connsiteY3" fmla="*/ 873457 h 5179325"/>
              <a:gd name="connsiteX4" fmla="*/ 832514 w 5834417"/>
              <a:gd name="connsiteY4" fmla="*/ 1139588 h 5179325"/>
              <a:gd name="connsiteX5" fmla="*/ 54591 w 5834417"/>
              <a:gd name="connsiteY5" fmla="*/ 1849272 h 5179325"/>
              <a:gd name="connsiteX6" fmla="*/ 0 w 5834417"/>
              <a:gd name="connsiteY6" fmla="*/ 1992573 h 5179325"/>
              <a:gd name="connsiteX7" fmla="*/ 143302 w 5834417"/>
              <a:gd name="connsiteY7" fmla="*/ 2354239 h 5179325"/>
              <a:gd name="connsiteX8" fmla="*/ 457200 w 5834417"/>
              <a:gd name="connsiteY8" fmla="*/ 2831911 h 5179325"/>
              <a:gd name="connsiteX9" fmla="*/ 511791 w 5834417"/>
              <a:gd name="connsiteY9" fmla="*/ 3145809 h 5179325"/>
              <a:gd name="connsiteX10" fmla="*/ 573206 w 5834417"/>
              <a:gd name="connsiteY10" fmla="*/ 3159457 h 5179325"/>
              <a:gd name="connsiteX11" fmla="*/ 934872 w 5834417"/>
              <a:gd name="connsiteY11" fmla="*/ 4879075 h 5179325"/>
              <a:gd name="connsiteX12" fmla="*/ 4838131 w 5834417"/>
              <a:gd name="connsiteY12" fmla="*/ 5029200 h 5179325"/>
              <a:gd name="connsiteX13" fmla="*/ 5308979 w 5834417"/>
              <a:gd name="connsiteY13" fmla="*/ 5056496 h 5179325"/>
              <a:gd name="connsiteX14" fmla="*/ 5834417 w 5834417"/>
              <a:gd name="connsiteY14" fmla="*/ 5179325 h 5179325"/>
              <a:gd name="connsiteX0" fmla="*/ 900752 w 5834417"/>
              <a:gd name="connsiteY0" fmla="*/ 0 h 5179325"/>
              <a:gd name="connsiteX1" fmla="*/ 1091821 w 5834417"/>
              <a:gd name="connsiteY1" fmla="*/ 286603 h 5179325"/>
              <a:gd name="connsiteX2" fmla="*/ 1248770 w 5834417"/>
              <a:gd name="connsiteY2" fmla="*/ 716508 h 5179325"/>
              <a:gd name="connsiteX3" fmla="*/ 859809 w 5834417"/>
              <a:gd name="connsiteY3" fmla="*/ 873457 h 5179325"/>
              <a:gd name="connsiteX4" fmla="*/ 832514 w 5834417"/>
              <a:gd name="connsiteY4" fmla="*/ 1139588 h 5179325"/>
              <a:gd name="connsiteX5" fmla="*/ 54591 w 5834417"/>
              <a:gd name="connsiteY5" fmla="*/ 1849272 h 5179325"/>
              <a:gd name="connsiteX6" fmla="*/ 0 w 5834417"/>
              <a:gd name="connsiteY6" fmla="*/ 1992573 h 5179325"/>
              <a:gd name="connsiteX7" fmla="*/ 143302 w 5834417"/>
              <a:gd name="connsiteY7" fmla="*/ 2354239 h 5179325"/>
              <a:gd name="connsiteX8" fmla="*/ 457200 w 5834417"/>
              <a:gd name="connsiteY8" fmla="*/ 2831911 h 5179325"/>
              <a:gd name="connsiteX9" fmla="*/ 511791 w 5834417"/>
              <a:gd name="connsiteY9" fmla="*/ 3145809 h 5179325"/>
              <a:gd name="connsiteX10" fmla="*/ 573206 w 5834417"/>
              <a:gd name="connsiteY10" fmla="*/ 3159457 h 5179325"/>
              <a:gd name="connsiteX11" fmla="*/ 934872 w 5834417"/>
              <a:gd name="connsiteY11" fmla="*/ 4879075 h 5179325"/>
              <a:gd name="connsiteX12" fmla="*/ 4838131 w 5834417"/>
              <a:gd name="connsiteY12" fmla="*/ 5029200 h 5179325"/>
              <a:gd name="connsiteX13" fmla="*/ 5220268 w 5834417"/>
              <a:gd name="connsiteY13" fmla="*/ 5111087 h 5179325"/>
              <a:gd name="connsiteX14" fmla="*/ 5834417 w 5834417"/>
              <a:gd name="connsiteY14" fmla="*/ 5179325 h 5179325"/>
              <a:gd name="connsiteX0" fmla="*/ 900752 w 5834417"/>
              <a:gd name="connsiteY0" fmla="*/ 0 h 5179325"/>
              <a:gd name="connsiteX1" fmla="*/ 1091821 w 5834417"/>
              <a:gd name="connsiteY1" fmla="*/ 286603 h 5179325"/>
              <a:gd name="connsiteX2" fmla="*/ 1248770 w 5834417"/>
              <a:gd name="connsiteY2" fmla="*/ 716508 h 5179325"/>
              <a:gd name="connsiteX3" fmla="*/ 859809 w 5834417"/>
              <a:gd name="connsiteY3" fmla="*/ 873457 h 5179325"/>
              <a:gd name="connsiteX4" fmla="*/ 832514 w 5834417"/>
              <a:gd name="connsiteY4" fmla="*/ 1139588 h 5179325"/>
              <a:gd name="connsiteX5" fmla="*/ 54591 w 5834417"/>
              <a:gd name="connsiteY5" fmla="*/ 1849272 h 5179325"/>
              <a:gd name="connsiteX6" fmla="*/ 0 w 5834417"/>
              <a:gd name="connsiteY6" fmla="*/ 1992573 h 5179325"/>
              <a:gd name="connsiteX7" fmla="*/ 143302 w 5834417"/>
              <a:gd name="connsiteY7" fmla="*/ 2354239 h 5179325"/>
              <a:gd name="connsiteX8" fmla="*/ 457200 w 5834417"/>
              <a:gd name="connsiteY8" fmla="*/ 2831911 h 5179325"/>
              <a:gd name="connsiteX9" fmla="*/ 511791 w 5834417"/>
              <a:gd name="connsiteY9" fmla="*/ 3145809 h 5179325"/>
              <a:gd name="connsiteX10" fmla="*/ 573206 w 5834417"/>
              <a:gd name="connsiteY10" fmla="*/ 3159457 h 5179325"/>
              <a:gd name="connsiteX11" fmla="*/ 934872 w 5834417"/>
              <a:gd name="connsiteY11" fmla="*/ 4879075 h 5179325"/>
              <a:gd name="connsiteX12" fmla="*/ 4838131 w 5834417"/>
              <a:gd name="connsiteY12" fmla="*/ 5029200 h 5179325"/>
              <a:gd name="connsiteX13" fmla="*/ 5220268 w 5834417"/>
              <a:gd name="connsiteY13" fmla="*/ 5111087 h 5179325"/>
              <a:gd name="connsiteX14" fmla="*/ 5834417 w 5834417"/>
              <a:gd name="connsiteY14" fmla="*/ 5179325 h 5179325"/>
              <a:gd name="connsiteX0" fmla="*/ 900752 w 5834417"/>
              <a:gd name="connsiteY0" fmla="*/ 0 h 5179325"/>
              <a:gd name="connsiteX1" fmla="*/ 1091821 w 5834417"/>
              <a:gd name="connsiteY1" fmla="*/ 286603 h 5179325"/>
              <a:gd name="connsiteX2" fmla="*/ 1248770 w 5834417"/>
              <a:gd name="connsiteY2" fmla="*/ 716508 h 5179325"/>
              <a:gd name="connsiteX3" fmla="*/ 859809 w 5834417"/>
              <a:gd name="connsiteY3" fmla="*/ 873457 h 5179325"/>
              <a:gd name="connsiteX4" fmla="*/ 832514 w 5834417"/>
              <a:gd name="connsiteY4" fmla="*/ 1139588 h 5179325"/>
              <a:gd name="connsiteX5" fmla="*/ 54591 w 5834417"/>
              <a:gd name="connsiteY5" fmla="*/ 1849272 h 5179325"/>
              <a:gd name="connsiteX6" fmla="*/ 0 w 5834417"/>
              <a:gd name="connsiteY6" fmla="*/ 1992573 h 5179325"/>
              <a:gd name="connsiteX7" fmla="*/ 143302 w 5834417"/>
              <a:gd name="connsiteY7" fmla="*/ 2354239 h 5179325"/>
              <a:gd name="connsiteX8" fmla="*/ 457200 w 5834417"/>
              <a:gd name="connsiteY8" fmla="*/ 2831911 h 5179325"/>
              <a:gd name="connsiteX9" fmla="*/ 511791 w 5834417"/>
              <a:gd name="connsiteY9" fmla="*/ 3145809 h 5179325"/>
              <a:gd name="connsiteX10" fmla="*/ 573206 w 5834417"/>
              <a:gd name="connsiteY10" fmla="*/ 3159457 h 5179325"/>
              <a:gd name="connsiteX11" fmla="*/ 934872 w 5834417"/>
              <a:gd name="connsiteY11" fmla="*/ 4879075 h 5179325"/>
              <a:gd name="connsiteX12" fmla="*/ 4838131 w 5834417"/>
              <a:gd name="connsiteY12" fmla="*/ 5029200 h 5179325"/>
              <a:gd name="connsiteX13" fmla="*/ 5281683 w 5834417"/>
              <a:gd name="connsiteY13" fmla="*/ 5042848 h 5179325"/>
              <a:gd name="connsiteX14" fmla="*/ 5834417 w 5834417"/>
              <a:gd name="connsiteY14" fmla="*/ 5179325 h 5179325"/>
              <a:gd name="connsiteX0" fmla="*/ 900752 w 5834417"/>
              <a:gd name="connsiteY0" fmla="*/ 0 h 5179325"/>
              <a:gd name="connsiteX1" fmla="*/ 1091821 w 5834417"/>
              <a:gd name="connsiteY1" fmla="*/ 286603 h 5179325"/>
              <a:gd name="connsiteX2" fmla="*/ 1248770 w 5834417"/>
              <a:gd name="connsiteY2" fmla="*/ 716508 h 5179325"/>
              <a:gd name="connsiteX3" fmla="*/ 859809 w 5834417"/>
              <a:gd name="connsiteY3" fmla="*/ 873457 h 5179325"/>
              <a:gd name="connsiteX4" fmla="*/ 832514 w 5834417"/>
              <a:gd name="connsiteY4" fmla="*/ 1139588 h 5179325"/>
              <a:gd name="connsiteX5" fmla="*/ 54591 w 5834417"/>
              <a:gd name="connsiteY5" fmla="*/ 1849272 h 5179325"/>
              <a:gd name="connsiteX6" fmla="*/ 0 w 5834417"/>
              <a:gd name="connsiteY6" fmla="*/ 1992573 h 5179325"/>
              <a:gd name="connsiteX7" fmla="*/ 143302 w 5834417"/>
              <a:gd name="connsiteY7" fmla="*/ 2354239 h 5179325"/>
              <a:gd name="connsiteX8" fmla="*/ 457200 w 5834417"/>
              <a:gd name="connsiteY8" fmla="*/ 2831911 h 5179325"/>
              <a:gd name="connsiteX9" fmla="*/ 511791 w 5834417"/>
              <a:gd name="connsiteY9" fmla="*/ 3145809 h 5179325"/>
              <a:gd name="connsiteX10" fmla="*/ 573206 w 5834417"/>
              <a:gd name="connsiteY10" fmla="*/ 3159457 h 5179325"/>
              <a:gd name="connsiteX11" fmla="*/ 934872 w 5834417"/>
              <a:gd name="connsiteY11" fmla="*/ 4879075 h 5179325"/>
              <a:gd name="connsiteX12" fmla="*/ 4858602 w 5834417"/>
              <a:gd name="connsiteY12" fmla="*/ 4954137 h 5179325"/>
              <a:gd name="connsiteX13" fmla="*/ 5281683 w 5834417"/>
              <a:gd name="connsiteY13" fmla="*/ 5042848 h 5179325"/>
              <a:gd name="connsiteX14" fmla="*/ 5834417 w 5834417"/>
              <a:gd name="connsiteY14" fmla="*/ 5179325 h 5179325"/>
              <a:gd name="connsiteX0" fmla="*/ 900752 w 5834417"/>
              <a:gd name="connsiteY0" fmla="*/ 0 h 5179325"/>
              <a:gd name="connsiteX1" fmla="*/ 1091821 w 5834417"/>
              <a:gd name="connsiteY1" fmla="*/ 286603 h 5179325"/>
              <a:gd name="connsiteX2" fmla="*/ 1248770 w 5834417"/>
              <a:gd name="connsiteY2" fmla="*/ 716508 h 5179325"/>
              <a:gd name="connsiteX3" fmla="*/ 859809 w 5834417"/>
              <a:gd name="connsiteY3" fmla="*/ 873457 h 5179325"/>
              <a:gd name="connsiteX4" fmla="*/ 832514 w 5834417"/>
              <a:gd name="connsiteY4" fmla="*/ 1139588 h 5179325"/>
              <a:gd name="connsiteX5" fmla="*/ 54591 w 5834417"/>
              <a:gd name="connsiteY5" fmla="*/ 1849272 h 5179325"/>
              <a:gd name="connsiteX6" fmla="*/ 0 w 5834417"/>
              <a:gd name="connsiteY6" fmla="*/ 1992573 h 5179325"/>
              <a:gd name="connsiteX7" fmla="*/ 143302 w 5834417"/>
              <a:gd name="connsiteY7" fmla="*/ 2354239 h 5179325"/>
              <a:gd name="connsiteX8" fmla="*/ 457200 w 5834417"/>
              <a:gd name="connsiteY8" fmla="*/ 2831911 h 5179325"/>
              <a:gd name="connsiteX9" fmla="*/ 511791 w 5834417"/>
              <a:gd name="connsiteY9" fmla="*/ 3145809 h 5179325"/>
              <a:gd name="connsiteX10" fmla="*/ 573206 w 5834417"/>
              <a:gd name="connsiteY10" fmla="*/ 3159457 h 5179325"/>
              <a:gd name="connsiteX11" fmla="*/ 934872 w 5834417"/>
              <a:gd name="connsiteY11" fmla="*/ 4879075 h 5179325"/>
              <a:gd name="connsiteX12" fmla="*/ 4572000 w 5834417"/>
              <a:gd name="connsiteY12" fmla="*/ 4988257 h 5179325"/>
              <a:gd name="connsiteX13" fmla="*/ 4858602 w 5834417"/>
              <a:gd name="connsiteY13" fmla="*/ 4954137 h 5179325"/>
              <a:gd name="connsiteX14" fmla="*/ 5281683 w 5834417"/>
              <a:gd name="connsiteY14" fmla="*/ 5042848 h 5179325"/>
              <a:gd name="connsiteX15" fmla="*/ 5834417 w 5834417"/>
              <a:gd name="connsiteY15" fmla="*/ 5179325 h 5179325"/>
              <a:gd name="connsiteX0" fmla="*/ 900752 w 5834417"/>
              <a:gd name="connsiteY0" fmla="*/ 0 h 5179325"/>
              <a:gd name="connsiteX1" fmla="*/ 1091821 w 5834417"/>
              <a:gd name="connsiteY1" fmla="*/ 286603 h 5179325"/>
              <a:gd name="connsiteX2" fmla="*/ 1248770 w 5834417"/>
              <a:gd name="connsiteY2" fmla="*/ 716508 h 5179325"/>
              <a:gd name="connsiteX3" fmla="*/ 859809 w 5834417"/>
              <a:gd name="connsiteY3" fmla="*/ 873457 h 5179325"/>
              <a:gd name="connsiteX4" fmla="*/ 832514 w 5834417"/>
              <a:gd name="connsiteY4" fmla="*/ 1139588 h 5179325"/>
              <a:gd name="connsiteX5" fmla="*/ 54591 w 5834417"/>
              <a:gd name="connsiteY5" fmla="*/ 1849272 h 5179325"/>
              <a:gd name="connsiteX6" fmla="*/ 0 w 5834417"/>
              <a:gd name="connsiteY6" fmla="*/ 1992573 h 5179325"/>
              <a:gd name="connsiteX7" fmla="*/ 143302 w 5834417"/>
              <a:gd name="connsiteY7" fmla="*/ 2354239 h 5179325"/>
              <a:gd name="connsiteX8" fmla="*/ 457200 w 5834417"/>
              <a:gd name="connsiteY8" fmla="*/ 2831911 h 5179325"/>
              <a:gd name="connsiteX9" fmla="*/ 511791 w 5834417"/>
              <a:gd name="connsiteY9" fmla="*/ 3145809 h 5179325"/>
              <a:gd name="connsiteX10" fmla="*/ 573206 w 5834417"/>
              <a:gd name="connsiteY10" fmla="*/ 3159457 h 5179325"/>
              <a:gd name="connsiteX11" fmla="*/ 934872 w 5834417"/>
              <a:gd name="connsiteY11" fmla="*/ 4879075 h 5179325"/>
              <a:gd name="connsiteX12" fmla="*/ 4285397 w 5834417"/>
              <a:gd name="connsiteY12" fmla="*/ 4981433 h 5179325"/>
              <a:gd name="connsiteX13" fmla="*/ 4572000 w 5834417"/>
              <a:gd name="connsiteY13" fmla="*/ 4988257 h 5179325"/>
              <a:gd name="connsiteX14" fmla="*/ 4858602 w 5834417"/>
              <a:gd name="connsiteY14" fmla="*/ 4954137 h 5179325"/>
              <a:gd name="connsiteX15" fmla="*/ 5281683 w 5834417"/>
              <a:gd name="connsiteY15" fmla="*/ 5042848 h 5179325"/>
              <a:gd name="connsiteX16" fmla="*/ 5834417 w 5834417"/>
              <a:gd name="connsiteY16" fmla="*/ 5179325 h 5179325"/>
              <a:gd name="connsiteX0" fmla="*/ 900752 w 5834417"/>
              <a:gd name="connsiteY0" fmla="*/ 0 h 5179325"/>
              <a:gd name="connsiteX1" fmla="*/ 1091821 w 5834417"/>
              <a:gd name="connsiteY1" fmla="*/ 286603 h 5179325"/>
              <a:gd name="connsiteX2" fmla="*/ 1248770 w 5834417"/>
              <a:gd name="connsiteY2" fmla="*/ 716508 h 5179325"/>
              <a:gd name="connsiteX3" fmla="*/ 859809 w 5834417"/>
              <a:gd name="connsiteY3" fmla="*/ 873457 h 5179325"/>
              <a:gd name="connsiteX4" fmla="*/ 832514 w 5834417"/>
              <a:gd name="connsiteY4" fmla="*/ 1139588 h 5179325"/>
              <a:gd name="connsiteX5" fmla="*/ 54591 w 5834417"/>
              <a:gd name="connsiteY5" fmla="*/ 1849272 h 5179325"/>
              <a:gd name="connsiteX6" fmla="*/ 0 w 5834417"/>
              <a:gd name="connsiteY6" fmla="*/ 1992573 h 5179325"/>
              <a:gd name="connsiteX7" fmla="*/ 143302 w 5834417"/>
              <a:gd name="connsiteY7" fmla="*/ 2354239 h 5179325"/>
              <a:gd name="connsiteX8" fmla="*/ 457200 w 5834417"/>
              <a:gd name="connsiteY8" fmla="*/ 2831911 h 5179325"/>
              <a:gd name="connsiteX9" fmla="*/ 511791 w 5834417"/>
              <a:gd name="connsiteY9" fmla="*/ 3145809 h 5179325"/>
              <a:gd name="connsiteX10" fmla="*/ 573206 w 5834417"/>
              <a:gd name="connsiteY10" fmla="*/ 3159457 h 5179325"/>
              <a:gd name="connsiteX11" fmla="*/ 934872 w 5834417"/>
              <a:gd name="connsiteY11" fmla="*/ 4879075 h 5179325"/>
              <a:gd name="connsiteX12" fmla="*/ 4285397 w 5834417"/>
              <a:gd name="connsiteY12" fmla="*/ 4981433 h 5179325"/>
              <a:gd name="connsiteX13" fmla="*/ 4572000 w 5834417"/>
              <a:gd name="connsiteY13" fmla="*/ 4988257 h 5179325"/>
              <a:gd name="connsiteX14" fmla="*/ 4858602 w 5834417"/>
              <a:gd name="connsiteY14" fmla="*/ 4954137 h 5179325"/>
              <a:gd name="connsiteX15" fmla="*/ 5281683 w 5834417"/>
              <a:gd name="connsiteY15" fmla="*/ 5042848 h 5179325"/>
              <a:gd name="connsiteX16" fmla="*/ 5834417 w 5834417"/>
              <a:gd name="connsiteY16" fmla="*/ 5179325 h 5179325"/>
              <a:gd name="connsiteX0" fmla="*/ 900752 w 5834417"/>
              <a:gd name="connsiteY0" fmla="*/ 0 h 5179325"/>
              <a:gd name="connsiteX1" fmla="*/ 1091821 w 5834417"/>
              <a:gd name="connsiteY1" fmla="*/ 286603 h 5179325"/>
              <a:gd name="connsiteX2" fmla="*/ 1248770 w 5834417"/>
              <a:gd name="connsiteY2" fmla="*/ 716508 h 5179325"/>
              <a:gd name="connsiteX3" fmla="*/ 859809 w 5834417"/>
              <a:gd name="connsiteY3" fmla="*/ 873457 h 5179325"/>
              <a:gd name="connsiteX4" fmla="*/ 832514 w 5834417"/>
              <a:gd name="connsiteY4" fmla="*/ 1139588 h 5179325"/>
              <a:gd name="connsiteX5" fmla="*/ 54591 w 5834417"/>
              <a:gd name="connsiteY5" fmla="*/ 1849272 h 5179325"/>
              <a:gd name="connsiteX6" fmla="*/ 0 w 5834417"/>
              <a:gd name="connsiteY6" fmla="*/ 1992573 h 5179325"/>
              <a:gd name="connsiteX7" fmla="*/ 143302 w 5834417"/>
              <a:gd name="connsiteY7" fmla="*/ 2354239 h 5179325"/>
              <a:gd name="connsiteX8" fmla="*/ 457200 w 5834417"/>
              <a:gd name="connsiteY8" fmla="*/ 2831911 h 5179325"/>
              <a:gd name="connsiteX9" fmla="*/ 511791 w 5834417"/>
              <a:gd name="connsiteY9" fmla="*/ 3145809 h 5179325"/>
              <a:gd name="connsiteX10" fmla="*/ 573206 w 5834417"/>
              <a:gd name="connsiteY10" fmla="*/ 3159457 h 5179325"/>
              <a:gd name="connsiteX11" fmla="*/ 934872 w 5834417"/>
              <a:gd name="connsiteY11" fmla="*/ 4879075 h 5179325"/>
              <a:gd name="connsiteX12" fmla="*/ 4278573 w 5834417"/>
              <a:gd name="connsiteY12" fmla="*/ 4981433 h 5179325"/>
              <a:gd name="connsiteX13" fmla="*/ 4572000 w 5834417"/>
              <a:gd name="connsiteY13" fmla="*/ 4988257 h 5179325"/>
              <a:gd name="connsiteX14" fmla="*/ 4858602 w 5834417"/>
              <a:gd name="connsiteY14" fmla="*/ 4954137 h 5179325"/>
              <a:gd name="connsiteX15" fmla="*/ 5281683 w 5834417"/>
              <a:gd name="connsiteY15" fmla="*/ 5042848 h 5179325"/>
              <a:gd name="connsiteX16" fmla="*/ 5834417 w 5834417"/>
              <a:gd name="connsiteY16" fmla="*/ 5179325 h 5179325"/>
              <a:gd name="connsiteX0" fmla="*/ 900752 w 5834417"/>
              <a:gd name="connsiteY0" fmla="*/ 0 h 5179325"/>
              <a:gd name="connsiteX1" fmla="*/ 1091821 w 5834417"/>
              <a:gd name="connsiteY1" fmla="*/ 286603 h 5179325"/>
              <a:gd name="connsiteX2" fmla="*/ 1248770 w 5834417"/>
              <a:gd name="connsiteY2" fmla="*/ 716508 h 5179325"/>
              <a:gd name="connsiteX3" fmla="*/ 859809 w 5834417"/>
              <a:gd name="connsiteY3" fmla="*/ 873457 h 5179325"/>
              <a:gd name="connsiteX4" fmla="*/ 832514 w 5834417"/>
              <a:gd name="connsiteY4" fmla="*/ 1139588 h 5179325"/>
              <a:gd name="connsiteX5" fmla="*/ 54591 w 5834417"/>
              <a:gd name="connsiteY5" fmla="*/ 1849272 h 5179325"/>
              <a:gd name="connsiteX6" fmla="*/ 0 w 5834417"/>
              <a:gd name="connsiteY6" fmla="*/ 1992573 h 5179325"/>
              <a:gd name="connsiteX7" fmla="*/ 143302 w 5834417"/>
              <a:gd name="connsiteY7" fmla="*/ 2354239 h 5179325"/>
              <a:gd name="connsiteX8" fmla="*/ 457200 w 5834417"/>
              <a:gd name="connsiteY8" fmla="*/ 2831911 h 5179325"/>
              <a:gd name="connsiteX9" fmla="*/ 511791 w 5834417"/>
              <a:gd name="connsiteY9" fmla="*/ 3145809 h 5179325"/>
              <a:gd name="connsiteX10" fmla="*/ 573206 w 5834417"/>
              <a:gd name="connsiteY10" fmla="*/ 3159457 h 5179325"/>
              <a:gd name="connsiteX11" fmla="*/ 934872 w 5834417"/>
              <a:gd name="connsiteY11" fmla="*/ 4879075 h 5179325"/>
              <a:gd name="connsiteX12" fmla="*/ 3254991 w 5834417"/>
              <a:gd name="connsiteY12" fmla="*/ 4906370 h 5179325"/>
              <a:gd name="connsiteX13" fmla="*/ 4572000 w 5834417"/>
              <a:gd name="connsiteY13" fmla="*/ 4988257 h 5179325"/>
              <a:gd name="connsiteX14" fmla="*/ 4858602 w 5834417"/>
              <a:gd name="connsiteY14" fmla="*/ 4954137 h 5179325"/>
              <a:gd name="connsiteX15" fmla="*/ 5281683 w 5834417"/>
              <a:gd name="connsiteY15" fmla="*/ 5042848 h 5179325"/>
              <a:gd name="connsiteX16" fmla="*/ 5834417 w 5834417"/>
              <a:gd name="connsiteY16" fmla="*/ 5179325 h 5179325"/>
              <a:gd name="connsiteX0" fmla="*/ 900752 w 5834417"/>
              <a:gd name="connsiteY0" fmla="*/ 0 h 5179325"/>
              <a:gd name="connsiteX1" fmla="*/ 1091821 w 5834417"/>
              <a:gd name="connsiteY1" fmla="*/ 286603 h 5179325"/>
              <a:gd name="connsiteX2" fmla="*/ 1248770 w 5834417"/>
              <a:gd name="connsiteY2" fmla="*/ 716508 h 5179325"/>
              <a:gd name="connsiteX3" fmla="*/ 859809 w 5834417"/>
              <a:gd name="connsiteY3" fmla="*/ 873457 h 5179325"/>
              <a:gd name="connsiteX4" fmla="*/ 832514 w 5834417"/>
              <a:gd name="connsiteY4" fmla="*/ 1139588 h 5179325"/>
              <a:gd name="connsiteX5" fmla="*/ 54591 w 5834417"/>
              <a:gd name="connsiteY5" fmla="*/ 1849272 h 5179325"/>
              <a:gd name="connsiteX6" fmla="*/ 0 w 5834417"/>
              <a:gd name="connsiteY6" fmla="*/ 1992573 h 5179325"/>
              <a:gd name="connsiteX7" fmla="*/ 143302 w 5834417"/>
              <a:gd name="connsiteY7" fmla="*/ 2354239 h 5179325"/>
              <a:gd name="connsiteX8" fmla="*/ 457200 w 5834417"/>
              <a:gd name="connsiteY8" fmla="*/ 2831911 h 5179325"/>
              <a:gd name="connsiteX9" fmla="*/ 511791 w 5834417"/>
              <a:gd name="connsiteY9" fmla="*/ 3145809 h 5179325"/>
              <a:gd name="connsiteX10" fmla="*/ 573206 w 5834417"/>
              <a:gd name="connsiteY10" fmla="*/ 3159457 h 5179325"/>
              <a:gd name="connsiteX11" fmla="*/ 934872 w 5834417"/>
              <a:gd name="connsiteY11" fmla="*/ 4879075 h 5179325"/>
              <a:gd name="connsiteX12" fmla="*/ 2756848 w 5834417"/>
              <a:gd name="connsiteY12" fmla="*/ 5145206 h 5179325"/>
              <a:gd name="connsiteX13" fmla="*/ 3254991 w 5834417"/>
              <a:gd name="connsiteY13" fmla="*/ 4906370 h 5179325"/>
              <a:gd name="connsiteX14" fmla="*/ 4572000 w 5834417"/>
              <a:gd name="connsiteY14" fmla="*/ 4988257 h 5179325"/>
              <a:gd name="connsiteX15" fmla="*/ 4858602 w 5834417"/>
              <a:gd name="connsiteY15" fmla="*/ 4954137 h 5179325"/>
              <a:gd name="connsiteX16" fmla="*/ 5281683 w 5834417"/>
              <a:gd name="connsiteY16" fmla="*/ 5042848 h 5179325"/>
              <a:gd name="connsiteX17" fmla="*/ 5834417 w 5834417"/>
              <a:gd name="connsiteY17" fmla="*/ 5179325 h 5179325"/>
              <a:gd name="connsiteX0" fmla="*/ 900752 w 5834417"/>
              <a:gd name="connsiteY0" fmla="*/ 0 h 5179325"/>
              <a:gd name="connsiteX1" fmla="*/ 1091821 w 5834417"/>
              <a:gd name="connsiteY1" fmla="*/ 286603 h 5179325"/>
              <a:gd name="connsiteX2" fmla="*/ 1248770 w 5834417"/>
              <a:gd name="connsiteY2" fmla="*/ 716508 h 5179325"/>
              <a:gd name="connsiteX3" fmla="*/ 859809 w 5834417"/>
              <a:gd name="connsiteY3" fmla="*/ 873457 h 5179325"/>
              <a:gd name="connsiteX4" fmla="*/ 832514 w 5834417"/>
              <a:gd name="connsiteY4" fmla="*/ 1139588 h 5179325"/>
              <a:gd name="connsiteX5" fmla="*/ 54591 w 5834417"/>
              <a:gd name="connsiteY5" fmla="*/ 1849272 h 5179325"/>
              <a:gd name="connsiteX6" fmla="*/ 0 w 5834417"/>
              <a:gd name="connsiteY6" fmla="*/ 1992573 h 5179325"/>
              <a:gd name="connsiteX7" fmla="*/ 143302 w 5834417"/>
              <a:gd name="connsiteY7" fmla="*/ 2354239 h 5179325"/>
              <a:gd name="connsiteX8" fmla="*/ 457200 w 5834417"/>
              <a:gd name="connsiteY8" fmla="*/ 2831911 h 5179325"/>
              <a:gd name="connsiteX9" fmla="*/ 511791 w 5834417"/>
              <a:gd name="connsiteY9" fmla="*/ 3145809 h 5179325"/>
              <a:gd name="connsiteX10" fmla="*/ 573206 w 5834417"/>
              <a:gd name="connsiteY10" fmla="*/ 3159457 h 5179325"/>
              <a:gd name="connsiteX11" fmla="*/ 934872 w 5834417"/>
              <a:gd name="connsiteY11" fmla="*/ 4879075 h 5179325"/>
              <a:gd name="connsiteX12" fmla="*/ 2756848 w 5834417"/>
              <a:gd name="connsiteY12" fmla="*/ 5145206 h 5179325"/>
              <a:gd name="connsiteX13" fmla="*/ 3254991 w 5834417"/>
              <a:gd name="connsiteY13" fmla="*/ 4906370 h 5179325"/>
              <a:gd name="connsiteX14" fmla="*/ 4572000 w 5834417"/>
              <a:gd name="connsiteY14" fmla="*/ 4988257 h 5179325"/>
              <a:gd name="connsiteX15" fmla="*/ 4858602 w 5834417"/>
              <a:gd name="connsiteY15" fmla="*/ 4954137 h 5179325"/>
              <a:gd name="connsiteX16" fmla="*/ 5281683 w 5834417"/>
              <a:gd name="connsiteY16" fmla="*/ 5042848 h 5179325"/>
              <a:gd name="connsiteX17" fmla="*/ 5834417 w 5834417"/>
              <a:gd name="connsiteY17" fmla="*/ 5179325 h 5179325"/>
              <a:gd name="connsiteX0" fmla="*/ 900752 w 5834417"/>
              <a:gd name="connsiteY0" fmla="*/ 0 h 5179325"/>
              <a:gd name="connsiteX1" fmla="*/ 1091821 w 5834417"/>
              <a:gd name="connsiteY1" fmla="*/ 286603 h 5179325"/>
              <a:gd name="connsiteX2" fmla="*/ 1248770 w 5834417"/>
              <a:gd name="connsiteY2" fmla="*/ 716508 h 5179325"/>
              <a:gd name="connsiteX3" fmla="*/ 859809 w 5834417"/>
              <a:gd name="connsiteY3" fmla="*/ 873457 h 5179325"/>
              <a:gd name="connsiteX4" fmla="*/ 832514 w 5834417"/>
              <a:gd name="connsiteY4" fmla="*/ 1139588 h 5179325"/>
              <a:gd name="connsiteX5" fmla="*/ 54591 w 5834417"/>
              <a:gd name="connsiteY5" fmla="*/ 1849272 h 5179325"/>
              <a:gd name="connsiteX6" fmla="*/ 0 w 5834417"/>
              <a:gd name="connsiteY6" fmla="*/ 1992573 h 5179325"/>
              <a:gd name="connsiteX7" fmla="*/ 143302 w 5834417"/>
              <a:gd name="connsiteY7" fmla="*/ 2354239 h 5179325"/>
              <a:gd name="connsiteX8" fmla="*/ 457200 w 5834417"/>
              <a:gd name="connsiteY8" fmla="*/ 2831911 h 5179325"/>
              <a:gd name="connsiteX9" fmla="*/ 511791 w 5834417"/>
              <a:gd name="connsiteY9" fmla="*/ 3145809 h 5179325"/>
              <a:gd name="connsiteX10" fmla="*/ 573206 w 5834417"/>
              <a:gd name="connsiteY10" fmla="*/ 3159457 h 5179325"/>
              <a:gd name="connsiteX11" fmla="*/ 934872 w 5834417"/>
              <a:gd name="connsiteY11" fmla="*/ 4879075 h 5179325"/>
              <a:gd name="connsiteX12" fmla="*/ 2013045 w 5834417"/>
              <a:gd name="connsiteY12" fmla="*/ 5145206 h 5179325"/>
              <a:gd name="connsiteX13" fmla="*/ 2756848 w 5834417"/>
              <a:gd name="connsiteY13" fmla="*/ 5145206 h 5179325"/>
              <a:gd name="connsiteX14" fmla="*/ 3254991 w 5834417"/>
              <a:gd name="connsiteY14" fmla="*/ 4906370 h 5179325"/>
              <a:gd name="connsiteX15" fmla="*/ 4572000 w 5834417"/>
              <a:gd name="connsiteY15" fmla="*/ 4988257 h 5179325"/>
              <a:gd name="connsiteX16" fmla="*/ 4858602 w 5834417"/>
              <a:gd name="connsiteY16" fmla="*/ 4954137 h 5179325"/>
              <a:gd name="connsiteX17" fmla="*/ 5281683 w 5834417"/>
              <a:gd name="connsiteY17" fmla="*/ 5042848 h 5179325"/>
              <a:gd name="connsiteX18" fmla="*/ 5834417 w 5834417"/>
              <a:gd name="connsiteY18" fmla="*/ 5179325 h 5179325"/>
              <a:gd name="connsiteX0" fmla="*/ 900752 w 5834417"/>
              <a:gd name="connsiteY0" fmla="*/ 0 h 5179325"/>
              <a:gd name="connsiteX1" fmla="*/ 1091821 w 5834417"/>
              <a:gd name="connsiteY1" fmla="*/ 286603 h 5179325"/>
              <a:gd name="connsiteX2" fmla="*/ 1248770 w 5834417"/>
              <a:gd name="connsiteY2" fmla="*/ 716508 h 5179325"/>
              <a:gd name="connsiteX3" fmla="*/ 859809 w 5834417"/>
              <a:gd name="connsiteY3" fmla="*/ 873457 h 5179325"/>
              <a:gd name="connsiteX4" fmla="*/ 832514 w 5834417"/>
              <a:gd name="connsiteY4" fmla="*/ 1139588 h 5179325"/>
              <a:gd name="connsiteX5" fmla="*/ 54591 w 5834417"/>
              <a:gd name="connsiteY5" fmla="*/ 1849272 h 5179325"/>
              <a:gd name="connsiteX6" fmla="*/ 0 w 5834417"/>
              <a:gd name="connsiteY6" fmla="*/ 1992573 h 5179325"/>
              <a:gd name="connsiteX7" fmla="*/ 143302 w 5834417"/>
              <a:gd name="connsiteY7" fmla="*/ 2354239 h 5179325"/>
              <a:gd name="connsiteX8" fmla="*/ 457200 w 5834417"/>
              <a:gd name="connsiteY8" fmla="*/ 2831911 h 5179325"/>
              <a:gd name="connsiteX9" fmla="*/ 511791 w 5834417"/>
              <a:gd name="connsiteY9" fmla="*/ 3145809 h 5179325"/>
              <a:gd name="connsiteX10" fmla="*/ 573206 w 5834417"/>
              <a:gd name="connsiteY10" fmla="*/ 3159457 h 5179325"/>
              <a:gd name="connsiteX11" fmla="*/ 934872 w 5834417"/>
              <a:gd name="connsiteY11" fmla="*/ 4879075 h 5179325"/>
              <a:gd name="connsiteX12" fmla="*/ 2013045 w 5834417"/>
              <a:gd name="connsiteY12" fmla="*/ 5145206 h 5179325"/>
              <a:gd name="connsiteX13" fmla="*/ 2756848 w 5834417"/>
              <a:gd name="connsiteY13" fmla="*/ 5145206 h 5179325"/>
              <a:gd name="connsiteX14" fmla="*/ 3254991 w 5834417"/>
              <a:gd name="connsiteY14" fmla="*/ 4906370 h 5179325"/>
              <a:gd name="connsiteX15" fmla="*/ 4572000 w 5834417"/>
              <a:gd name="connsiteY15" fmla="*/ 4988257 h 5179325"/>
              <a:gd name="connsiteX16" fmla="*/ 4858602 w 5834417"/>
              <a:gd name="connsiteY16" fmla="*/ 4954137 h 5179325"/>
              <a:gd name="connsiteX17" fmla="*/ 5281683 w 5834417"/>
              <a:gd name="connsiteY17" fmla="*/ 5042848 h 5179325"/>
              <a:gd name="connsiteX18" fmla="*/ 5834417 w 5834417"/>
              <a:gd name="connsiteY18" fmla="*/ 5179325 h 5179325"/>
              <a:gd name="connsiteX0" fmla="*/ 900752 w 5834417"/>
              <a:gd name="connsiteY0" fmla="*/ 0 h 5704764"/>
              <a:gd name="connsiteX1" fmla="*/ 1091821 w 5834417"/>
              <a:gd name="connsiteY1" fmla="*/ 286603 h 5704764"/>
              <a:gd name="connsiteX2" fmla="*/ 1248770 w 5834417"/>
              <a:gd name="connsiteY2" fmla="*/ 716508 h 5704764"/>
              <a:gd name="connsiteX3" fmla="*/ 859809 w 5834417"/>
              <a:gd name="connsiteY3" fmla="*/ 873457 h 5704764"/>
              <a:gd name="connsiteX4" fmla="*/ 832514 w 5834417"/>
              <a:gd name="connsiteY4" fmla="*/ 1139588 h 5704764"/>
              <a:gd name="connsiteX5" fmla="*/ 54591 w 5834417"/>
              <a:gd name="connsiteY5" fmla="*/ 1849272 h 5704764"/>
              <a:gd name="connsiteX6" fmla="*/ 0 w 5834417"/>
              <a:gd name="connsiteY6" fmla="*/ 1992573 h 5704764"/>
              <a:gd name="connsiteX7" fmla="*/ 143302 w 5834417"/>
              <a:gd name="connsiteY7" fmla="*/ 2354239 h 5704764"/>
              <a:gd name="connsiteX8" fmla="*/ 457200 w 5834417"/>
              <a:gd name="connsiteY8" fmla="*/ 2831911 h 5704764"/>
              <a:gd name="connsiteX9" fmla="*/ 511791 w 5834417"/>
              <a:gd name="connsiteY9" fmla="*/ 3145809 h 5704764"/>
              <a:gd name="connsiteX10" fmla="*/ 573206 w 5834417"/>
              <a:gd name="connsiteY10" fmla="*/ 3159457 h 5704764"/>
              <a:gd name="connsiteX11" fmla="*/ 934872 w 5834417"/>
              <a:gd name="connsiteY11" fmla="*/ 4879075 h 5704764"/>
              <a:gd name="connsiteX12" fmla="*/ 1521725 w 5834417"/>
              <a:gd name="connsiteY12" fmla="*/ 5704764 h 5704764"/>
              <a:gd name="connsiteX13" fmla="*/ 2013045 w 5834417"/>
              <a:gd name="connsiteY13" fmla="*/ 5145206 h 5704764"/>
              <a:gd name="connsiteX14" fmla="*/ 2756848 w 5834417"/>
              <a:gd name="connsiteY14" fmla="*/ 5145206 h 5704764"/>
              <a:gd name="connsiteX15" fmla="*/ 3254991 w 5834417"/>
              <a:gd name="connsiteY15" fmla="*/ 4906370 h 5704764"/>
              <a:gd name="connsiteX16" fmla="*/ 4572000 w 5834417"/>
              <a:gd name="connsiteY16" fmla="*/ 4988257 h 5704764"/>
              <a:gd name="connsiteX17" fmla="*/ 4858602 w 5834417"/>
              <a:gd name="connsiteY17" fmla="*/ 4954137 h 5704764"/>
              <a:gd name="connsiteX18" fmla="*/ 5281683 w 5834417"/>
              <a:gd name="connsiteY18" fmla="*/ 5042848 h 5704764"/>
              <a:gd name="connsiteX19" fmla="*/ 5834417 w 5834417"/>
              <a:gd name="connsiteY19" fmla="*/ 5179325 h 5704764"/>
              <a:gd name="connsiteX0" fmla="*/ 900752 w 5834417"/>
              <a:gd name="connsiteY0" fmla="*/ 0 h 5704764"/>
              <a:gd name="connsiteX1" fmla="*/ 1091821 w 5834417"/>
              <a:gd name="connsiteY1" fmla="*/ 286603 h 5704764"/>
              <a:gd name="connsiteX2" fmla="*/ 1248770 w 5834417"/>
              <a:gd name="connsiteY2" fmla="*/ 716508 h 5704764"/>
              <a:gd name="connsiteX3" fmla="*/ 859809 w 5834417"/>
              <a:gd name="connsiteY3" fmla="*/ 873457 h 5704764"/>
              <a:gd name="connsiteX4" fmla="*/ 832514 w 5834417"/>
              <a:gd name="connsiteY4" fmla="*/ 1139588 h 5704764"/>
              <a:gd name="connsiteX5" fmla="*/ 54591 w 5834417"/>
              <a:gd name="connsiteY5" fmla="*/ 1849272 h 5704764"/>
              <a:gd name="connsiteX6" fmla="*/ 0 w 5834417"/>
              <a:gd name="connsiteY6" fmla="*/ 1992573 h 5704764"/>
              <a:gd name="connsiteX7" fmla="*/ 143302 w 5834417"/>
              <a:gd name="connsiteY7" fmla="*/ 2354239 h 5704764"/>
              <a:gd name="connsiteX8" fmla="*/ 457200 w 5834417"/>
              <a:gd name="connsiteY8" fmla="*/ 2831911 h 5704764"/>
              <a:gd name="connsiteX9" fmla="*/ 511791 w 5834417"/>
              <a:gd name="connsiteY9" fmla="*/ 3145809 h 5704764"/>
              <a:gd name="connsiteX10" fmla="*/ 573206 w 5834417"/>
              <a:gd name="connsiteY10" fmla="*/ 3159457 h 5704764"/>
              <a:gd name="connsiteX11" fmla="*/ 934872 w 5834417"/>
              <a:gd name="connsiteY11" fmla="*/ 4879075 h 5704764"/>
              <a:gd name="connsiteX12" fmla="*/ 1521725 w 5834417"/>
              <a:gd name="connsiteY12" fmla="*/ 5704764 h 5704764"/>
              <a:gd name="connsiteX13" fmla="*/ 2013045 w 5834417"/>
              <a:gd name="connsiteY13" fmla="*/ 5145206 h 5704764"/>
              <a:gd name="connsiteX14" fmla="*/ 2756848 w 5834417"/>
              <a:gd name="connsiteY14" fmla="*/ 5145206 h 5704764"/>
              <a:gd name="connsiteX15" fmla="*/ 3254991 w 5834417"/>
              <a:gd name="connsiteY15" fmla="*/ 4906370 h 5704764"/>
              <a:gd name="connsiteX16" fmla="*/ 4572000 w 5834417"/>
              <a:gd name="connsiteY16" fmla="*/ 4988257 h 5704764"/>
              <a:gd name="connsiteX17" fmla="*/ 4858602 w 5834417"/>
              <a:gd name="connsiteY17" fmla="*/ 4954137 h 5704764"/>
              <a:gd name="connsiteX18" fmla="*/ 5281683 w 5834417"/>
              <a:gd name="connsiteY18" fmla="*/ 5042848 h 5704764"/>
              <a:gd name="connsiteX19" fmla="*/ 5834417 w 5834417"/>
              <a:gd name="connsiteY19" fmla="*/ 5179325 h 5704764"/>
              <a:gd name="connsiteX0" fmla="*/ 900752 w 5281683"/>
              <a:gd name="connsiteY0" fmla="*/ 0 h 5704764"/>
              <a:gd name="connsiteX1" fmla="*/ 1091821 w 5281683"/>
              <a:gd name="connsiteY1" fmla="*/ 286603 h 5704764"/>
              <a:gd name="connsiteX2" fmla="*/ 1248770 w 5281683"/>
              <a:gd name="connsiteY2" fmla="*/ 716508 h 5704764"/>
              <a:gd name="connsiteX3" fmla="*/ 859809 w 5281683"/>
              <a:gd name="connsiteY3" fmla="*/ 873457 h 5704764"/>
              <a:gd name="connsiteX4" fmla="*/ 832514 w 5281683"/>
              <a:gd name="connsiteY4" fmla="*/ 1139588 h 5704764"/>
              <a:gd name="connsiteX5" fmla="*/ 54591 w 5281683"/>
              <a:gd name="connsiteY5" fmla="*/ 1849272 h 5704764"/>
              <a:gd name="connsiteX6" fmla="*/ 0 w 5281683"/>
              <a:gd name="connsiteY6" fmla="*/ 1992573 h 5704764"/>
              <a:gd name="connsiteX7" fmla="*/ 143302 w 5281683"/>
              <a:gd name="connsiteY7" fmla="*/ 2354239 h 5704764"/>
              <a:gd name="connsiteX8" fmla="*/ 457200 w 5281683"/>
              <a:gd name="connsiteY8" fmla="*/ 2831911 h 5704764"/>
              <a:gd name="connsiteX9" fmla="*/ 511791 w 5281683"/>
              <a:gd name="connsiteY9" fmla="*/ 3145809 h 5704764"/>
              <a:gd name="connsiteX10" fmla="*/ 573206 w 5281683"/>
              <a:gd name="connsiteY10" fmla="*/ 3159457 h 5704764"/>
              <a:gd name="connsiteX11" fmla="*/ 934872 w 5281683"/>
              <a:gd name="connsiteY11" fmla="*/ 4879075 h 5704764"/>
              <a:gd name="connsiteX12" fmla="*/ 1521725 w 5281683"/>
              <a:gd name="connsiteY12" fmla="*/ 5704764 h 5704764"/>
              <a:gd name="connsiteX13" fmla="*/ 2013045 w 5281683"/>
              <a:gd name="connsiteY13" fmla="*/ 5145206 h 5704764"/>
              <a:gd name="connsiteX14" fmla="*/ 2756848 w 5281683"/>
              <a:gd name="connsiteY14" fmla="*/ 5145206 h 5704764"/>
              <a:gd name="connsiteX15" fmla="*/ 3254991 w 5281683"/>
              <a:gd name="connsiteY15" fmla="*/ 4906370 h 5704764"/>
              <a:gd name="connsiteX16" fmla="*/ 4572000 w 5281683"/>
              <a:gd name="connsiteY16" fmla="*/ 4988257 h 5704764"/>
              <a:gd name="connsiteX17" fmla="*/ 4858602 w 5281683"/>
              <a:gd name="connsiteY17" fmla="*/ 4954137 h 5704764"/>
              <a:gd name="connsiteX18" fmla="*/ 5281683 w 5281683"/>
              <a:gd name="connsiteY18" fmla="*/ 5042848 h 5704764"/>
              <a:gd name="connsiteX19" fmla="*/ 4824482 w 5281683"/>
              <a:gd name="connsiteY19" fmla="*/ 730155 h 5704764"/>
              <a:gd name="connsiteX0" fmla="*/ 900752 w 5281683"/>
              <a:gd name="connsiteY0" fmla="*/ 0 h 5704764"/>
              <a:gd name="connsiteX1" fmla="*/ 1091821 w 5281683"/>
              <a:gd name="connsiteY1" fmla="*/ 286603 h 5704764"/>
              <a:gd name="connsiteX2" fmla="*/ 1248770 w 5281683"/>
              <a:gd name="connsiteY2" fmla="*/ 716508 h 5704764"/>
              <a:gd name="connsiteX3" fmla="*/ 859809 w 5281683"/>
              <a:gd name="connsiteY3" fmla="*/ 873457 h 5704764"/>
              <a:gd name="connsiteX4" fmla="*/ 832514 w 5281683"/>
              <a:gd name="connsiteY4" fmla="*/ 1139588 h 5704764"/>
              <a:gd name="connsiteX5" fmla="*/ 54591 w 5281683"/>
              <a:gd name="connsiteY5" fmla="*/ 1849272 h 5704764"/>
              <a:gd name="connsiteX6" fmla="*/ 0 w 5281683"/>
              <a:gd name="connsiteY6" fmla="*/ 1992573 h 5704764"/>
              <a:gd name="connsiteX7" fmla="*/ 143302 w 5281683"/>
              <a:gd name="connsiteY7" fmla="*/ 2354239 h 5704764"/>
              <a:gd name="connsiteX8" fmla="*/ 457200 w 5281683"/>
              <a:gd name="connsiteY8" fmla="*/ 2831911 h 5704764"/>
              <a:gd name="connsiteX9" fmla="*/ 511791 w 5281683"/>
              <a:gd name="connsiteY9" fmla="*/ 3145809 h 5704764"/>
              <a:gd name="connsiteX10" fmla="*/ 573206 w 5281683"/>
              <a:gd name="connsiteY10" fmla="*/ 3159457 h 5704764"/>
              <a:gd name="connsiteX11" fmla="*/ 934872 w 5281683"/>
              <a:gd name="connsiteY11" fmla="*/ 4879075 h 5704764"/>
              <a:gd name="connsiteX12" fmla="*/ 1521725 w 5281683"/>
              <a:gd name="connsiteY12" fmla="*/ 5704764 h 5704764"/>
              <a:gd name="connsiteX13" fmla="*/ 2013045 w 5281683"/>
              <a:gd name="connsiteY13" fmla="*/ 5145206 h 5704764"/>
              <a:gd name="connsiteX14" fmla="*/ 2756848 w 5281683"/>
              <a:gd name="connsiteY14" fmla="*/ 5145206 h 5704764"/>
              <a:gd name="connsiteX15" fmla="*/ 3254991 w 5281683"/>
              <a:gd name="connsiteY15" fmla="*/ 4906370 h 5704764"/>
              <a:gd name="connsiteX16" fmla="*/ 4572000 w 5281683"/>
              <a:gd name="connsiteY16" fmla="*/ 4988257 h 5704764"/>
              <a:gd name="connsiteX17" fmla="*/ 4858602 w 5281683"/>
              <a:gd name="connsiteY17" fmla="*/ 4954137 h 5704764"/>
              <a:gd name="connsiteX18" fmla="*/ 5281683 w 5281683"/>
              <a:gd name="connsiteY18" fmla="*/ 5042848 h 5704764"/>
              <a:gd name="connsiteX19" fmla="*/ 5097439 w 5281683"/>
              <a:gd name="connsiteY19" fmla="*/ 1262417 h 5704764"/>
              <a:gd name="connsiteX20" fmla="*/ 4824482 w 5281683"/>
              <a:gd name="connsiteY20" fmla="*/ 730155 h 5704764"/>
              <a:gd name="connsiteX0" fmla="*/ 900752 w 5281683"/>
              <a:gd name="connsiteY0" fmla="*/ 0 h 5704764"/>
              <a:gd name="connsiteX1" fmla="*/ 1091821 w 5281683"/>
              <a:gd name="connsiteY1" fmla="*/ 286603 h 5704764"/>
              <a:gd name="connsiteX2" fmla="*/ 1248770 w 5281683"/>
              <a:gd name="connsiteY2" fmla="*/ 716508 h 5704764"/>
              <a:gd name="connsiteX3" fmla="*/ 859809 w 5281683"/>
              <a:gd name="connsiteY3" fmla="*/ 873457 h 5704764"/>
              <a:gd name="connsiteX4" fmla="*/ 832514 w 5281683"/>
              <a:gd name="connsiteY4" fmla="*/ 1139588 h 5704764"/>
              <a:gd name="connsiteX5" fmla="*/ 54591 w 5281683"/>
              <a:gd name="connsiteY5" fmla="*/ 1849272 h 5704764"/>
              <a:gd name="connsiteX6" fmla="*/ 0 w 5281683"/>
              <a:gd name="connsiteY6" fmla="*/ 1992573 h 5704764"/>
              <a:gd name="connsiteX7" fmla="*/ 143302 w 5281683"/>
              <a:gd name="connsiteY7" fmla="*/ 2354239 h 5704764"/>
              <a:gd name="connsiteX8" fmla="*/ 457200 w 5281683"/>
              <a:gd name="connsiteY8" fmla="*/ 2831911 h 5704764"/>
              <a:gd name="connsiteX9" fmla="*/ 511791 w 5281683"/>
              <a:gd name="connsiteY9" fmla="*/ 3145809 h 5704764"/>
              <a:gd name="connsiteX10" fmla="*/ 573206 w 5281683"/>
              <a:gd name="connsiteY10" fmla="*/ 3159457 h 5704764"/>
              <a:gd name="connsiteX11" fmla="*/ 934872 w 5281683"/>
              <a:gd name="connsiteY11" fmla="*/ 4879075 h 5704764"/>
              <a:gd name="connsiteX12" fmla="*/ 1521725 w 5281683"/>
              <a:gd name="connsiteY12" fmla="*/ 5704764 h 5704764"/>
              <a:gd name="connsiteX13" fmla="*/ 2013045 w 5281683"/>
              <a:gd name="connsiteY13" fmla="*/ 5145206 h 5704764"/>
              <a:gd name="connsiteX14" fmla="*/ 2756848 w 5281683"/>
              <a:gd name="connsiteY14" fmla="*/ 5145206 h 5704764"/>
              <a:gd name="connsiteX15" fmla="*/ 3254991 w 5281683"/>
              <a:gd name="connsiteY15" fmla="*/ 4906370 h 5704764"/>
              <a:gd name="connsiteX16" fmla="*/ 4572000 w 5281683"/>
              <a:gd name="connsiteY16" fmla="*/ 4988257 h 5704764"/>
              <a:gd name="connsiteX17" fmla="*/ 4858602 w 5281683"/>
              <a:gd name="connsiteY17" fmla="*/ 4954137 h 5704764"/>
              <a:gd name="connsiteX18" fmla="*/ 5281683 w 5281683"/>
              <a:gd name="connsiteY18" fmla="*/ 5042848 h 5704764"/>
              <a:gd name="connsiteX19" fmla="*/ 5097439 w 5281683"/>
              <a:gd name="connsiteY19" fmla="*/ 1262417 h 5704764"/>
              <a:gd name="connsiteX20" fmla="*/ 4824482 w 5281683"/>
              <a:gd name="connsiteY20" fmla="*/ 730155 h 5704764"/>
              <a:gd name="connsiteX0" fmla="*/ 900752 w 5300901"/>
              <a:gd name="connsiteY0" fmla="*/ 0 h 5704764"/>
              <a:gd name="connsiteX1" fmla="*/ 1091821 w 5300901"/>
              <a:gd name="connsiteY1" fmla="*/ 286603 h 5704764"/>
              <a:gd name="connsiteX2" fmla="*/ 1248770 w 5300901"/>
              <a:gd name="connsiteY2" fmla="*/ 716508 h 5704764"/>
              <a:gd name="connsiteX3" fmla="*/ 859809 w 5300901"/>
              <a:gd name="connsiteY3" fmla="*/ 873457 h 5704764"/>
              <a:gd name="connsiteX4" fmla="*/ 832514 w 5300901"/>
              <a:gd name="connsiteY4" fmla="*/ 1139588 h 5704764"/>
              <a:gd name="connsiteX5" fmla="*/ 54591 w 5300901"/>
              <a:gd name="connsiteY5" fmla="*/ 1849272 h 5704764"/>
              <a:gd name="connsiteX6" fmla="*/ 0 w 5300901"/>
              <a:gd name="connsiteY6" fmla="*/ 1992573 h 5704764"/>
              <a:gd name="connsiteX7" fmla="*/ 143302 w 5300901"/>
              <a:gd name="connsiteY7" fmla="*/ 2354239 h 5704764"/>
              <a:gd name="connsiteX8" fmla="*/ 457200 w 5300901"/>
              <a:gd name="connsiteY8" fmla="*/ 2831911 h 5704764"/>
              <a:gd name="connsiteX9" fmla="*/ 511791 w 5300901"/>
              <a:gd name="connsiteY9" fmla="*/ 3145809 h 5704764"/>
              <a:gd name="connsiteX10" fmla="*/ 573206 w 5300901"/>
              <a:gd name="connsiteY10" fmla="*/ 3159457 h 5704764"/>
              <a:gd name="connsiteX11" fmla="*/ 934872 w 5300901"/>
              <a:gd name="connsiteY11" fmla="*/ 4879075 h 5704764"/>
              <a:gd name="connsiteX12" fmla="*/ 1521725 w 5300901"/>
              <a:gd name="connsiteY12" fmla="*/ 5704764 h 5704764"/>
              <a:gd name="connsiteX13" fmla="*/ 2013045 w 5300901"/>
              <a:gd name="connsiteY13" fmla="*/ 5145206 h 5704764"/>
              <a:gd name="connsiteX14" fmla="*/ 2756848 w 5300901"/>
              <a:gd name="connsiteY14" fmla="*/ 5145206 h 5704764"/>
              <a:gd name="connsiteX15" fmla="*/ 3254991 w 5300901"/>
              <a:gd name="connsiteY15" fmla="*/ 4906370 h 5704764"/>
              <a:gd name="connsiteX16" fmla="*/ 4572000 w 5300901"/>
              <a:gd name="connsiteY16" fmla="*/ 4988257 h 5704764"/>
              <a:gd name="connsiteX17" fmla="*/ 4858602 w 5300901"/>
              <a:gd name="connsiteY17" fmla="*/ 4954137 h 5704764"/>
              <a:gd name="connsiteX18" fmla="*/ 5281683 w 5300901"/>
              <a:gd name="connsiteY18" fmla="*/ 5042848 h 5704764"/>
              <a:gd name="connsiteX19" fmla="*/ 5288508 w 5300901"/>
              <a:gd name="connsiteY19" fmla="*/ 1821975 h 5704764"/>
              <a:gd name="connsiteX20" fmla="*/ 5097439 w 5300901"/>
              <a:gd name="connsiteY20" fmla="*/ 1262417 h 5704764"/>
              <a:gd name="connsiteX21" fmla="*/ 4824482 w 5300901"/>
              <a:gd name="connsiteY21" fmla="*/ 730155 h 5704764"/>
              <a:gd name="connsiteX0" fmla="*/ 900752 w 5288508"/>
              <a:gd name="connsiteY0" fmla="*/ 0 h 5704764"/>
              <a:gd name="connsiteX1" fmla="*/ 1091821 w 5288508"/>
              <a:gd name="connsiteY1" fmla="*/ 286603 h 5704764"/>
              <a:gd name="connsiteX2" fmla="*/ 1248770 w 5288508"/>
              <a:gd name="connsiteY2" fmla="*/ 716508 h 5704764"/>
              <a:gd name="connsiteX3" fmla="*/ 859809 w 5288508"/>
              <a:gd name="connsiteY3" fmla="*/ 873457 h 5704764"/>
              <a:gd name="connsiteX4" fmla="*/ 832514 w 5288508"/>
              <a:gd name="connsiteY4" fmla="*/ 1139588 h 5704764"/>
              <a:gd name="connsiteX5" fmla="*/ 54591 w 5288508"/>
              <a:gd name="connsiteY5" fmla="*/ 1849272 h 5704764"/>
              <a:gd name="connsiteX6" fmla="*/ 0 w 5288508"/>
              <a:gd name="connsiteY6" fmla="*/ 1992573 h 5704764"/>
              <a:gd name="connsiteX7" fmla="*/ 143302 w 5288508"/>
              <a:gd name="connsiteY7" fmla="*/ 2354239 h 5704764"/>
              <a:gd name="connsiteX8" fmla="*/ 457200 w 5288508"/>
              <a:gd name="connsiteY8" fmla="*/ 2831911 h 5704764"/>
              <a:gd name="connsiteX9" fmla="*/ 511791 w 5288508"/>
              <a:gd name="connsiteY9" fmla="*/ 3145809 h 5704764"/>
              <a:gd name="connsiteX10" fmla="*/ 573206 w 5288508"/>
              <a:gd name="connsiteY10" fmla="*/ 3159457 h 5704764"/>
              <a:gd name="connsiteX11" fmla="*/ 934872 w 5288508"/>
              <a:gd name="connsiteY11" fmla="*/ 4879075 h 5704764"/>
              <a:gd name="connsiteX12" fmla="*/ 1521725 w 5288508"/>
              <a:gd name="connsiteY12" fmla="*/ 5704764 h 5704764"/>
              <a:gd name="connsiteX13" fmla="*/ 2013045 w 5288508"/>
              <a:gd name="connsiteY13" fmla="*/ 5145206 h 5704764"/>
              <a:gd name="connsiteX14" fmla="*/ 2756848 w 5288508"/>
              <a:gd name="connsiteY14" fmla="*/ 5145206 h 5704764"/>
              <a:gd name="connsiteX15" fmla="*/ 3254991 w 5288508"/>
              <a:gd name="connsiteY15" fmla="*/ 4906370 h 5704764"/>
              <a:gd name="connsiteX16" fmla="*/ 4572000 w 5288508"/>
              <a:gd name="connsiteY16" fmla="*/ 4988257 h 5704764"/>
              <a:gd name="connsiteX17" fmla="*/ 4858602 w 5288508"/>
              <a:gd name="connsiteY17" fmla="*/ 4954137 h 5704764"/>
              <a:gd name="connsiteX18" fmla="*/ 5281683 w 5288508"/>
              <a:gd name="connsiteY18" fmla="*/ 5042848 h 5704764"/>
              <a:gd name="connsiteX19" fmla="*/ 5288508 w 5288508"/>
              <a:gd name="connsiteY19" fmla="*/ 1821975 h 5704764"/>
              <a:gd name="connsiteX20" fmla="*/ 5097439 w 5288508"/>
              <a:gd name="connsiteY20" fmla="*/ 1262417 h 5704764"/>
              <a:gd name="connsiteX21" fmla="*/ 4824482 w 5288508"/>
              <a:gd name="connsiteY21" fmla="*/ 730155 h 5704764"/>
              <a:gd name="connsiteX0" fmla="*/ 900752 w 5759355"/>
              <a:gd name="connsiteY0" fmla="*/ 0 h 5704764"/>
              <a:gd name="connsiteX1" fmla="*/ 1091821 w 5759355"/>
              <a:gd name="connsiteY1" fmla="*/ 286603 h 5704764"/>
              <a:gd name="connsiteX2" fmla="*/ 1248770 w 5759355"/>
              <a:gd name="connsiteY2" fmla="*/ 716508 h 5704764"/>
              <a:gd name="connsiteX3" fmla="*/ 859809 w 5759355"/>
              <a:gd name="connsiteY3" fmla="*/ 873457 h 5704764"/>
              <a:gd name="connsiteX4" fmla="*/ 832514 w 5759355"/>
              <a:gd name="connsiteY4" fmla="*/ 1139588 h 5704764"/>
              <a:gd name="connsiteX5" fmla="*/ 54591 w 5759355"/>
              <a:gd name="connsiteY5" fmla="*/ 1849272 h 5704764"/>
              <a:gd name="connsiteX6" fmla="*/ 0 w 5759355"/>
              <a:gd name="connsiteY6" fmla="*/ 1992573 h 5704764"/>
              <a:gd name="connsiteX7" fmla="*/ 143302 w 5759355"/>
              <a:gd name="connsiteY7" fmla="*/ 2354239 h 5704764"/>
              <a:gd name="connsiteX8" fmla="*/ 457200 w 5759355"/>
              <a:gd name="connsiteY8" fmla="*/ 2831911 h 5704764"/>
              <a:gd name="connsiteX9" fmla="*/ 511791 w 5759355"/>
              <a:gd name="connsiteY9" fmla="*/ 3145809 h 5704764"/>
              <a:gd name="connsiteX10" fmla="*/ 573206 w 5759355"/>
              <a:gd name="connsiteY10" fmla="*/ 3159457 h 5704764"/>
              <a:gd name="connsiteX11" fmla="*/ 934872 w 5759355"/>
              <a:gd name="connsiteY11" fmla="*/ 4879075 h 5704764"/>
              <a:gd name="connsiteX12" fmla="*/ 1521725 w 5759355"/>
              <a:gd name="connsiteY12" fmla="*/ 5704764 h 5704764"/>
              <a:gd name="connsiteX13" fmla="*/ 2013045 w 5759355"/>
              <a:gd name="connsiteY13" fmla="*/ 5145206 h 5704764"/>
              <a:gd name="connsiteX14" fmla="*/ 2756848 w 5759355"/>
              <a:gd name="connsiteY14" fmla="*/ 5145206 h 5704764"/>
              <a:gd name="connsiteX15" fmla="*/ 3254991 w 5759355"/>
              <a:gd name="connsiteY15" fmla="*/ 4906370 h 5704764"/>
              <a:gd name="connsiteX16" fmla="*/ 4572000 w 5759355"/>
              <a:gd name="connsiteY16" fmla="*/ 4988257 h 5704764"/>
              <a:gd name="connsiteX17" fmla="*/ 4858602 w 5759355"/>
              <a:gd name="connsiteY17" fmla="*/ 4954137 h 5704764"/>
              <a:gd name="connsiteX18" fmla="*/ 5281683 w 5759355"/>
              <a:gd name="connsiteY18" fmla="*/ 5042848 h 5704764"/>
              <a:gd name="connsiteX19" fmla="*/ 5759355 w 5759355"/>
              <a:gd name="connsiteY19" fmla="*/ 2047163 h 5704764"/>
              <a:gd name="connsiteX20" fmla="*/ 5288508 w 5759355"/>
              <a:gd name="connsiteY20" fmla="*/ 1821975 h 5704764"/>
              <a:gd name="connsiteX21" fmla="*/ 5097439 w 5759355"/>
              <a:gd name="connsiteY21" fmla="*/ 1262417 h 5704764"/>
              <a:gd name="connsiteX22" fmla="*/ 4824482 w 5759355"/>
              <a:gd name="connsiteY22" fmla="*/ 730155 h 5704764"/>
              <a:gd name="connsiteX0" fmla="*/ 900752 w 5759355"/>
              <a:gd name="connsiteY0" fmla="*/ 0 h 5704764"/>
              <a:gd name="connsiteX1" fmla="*/ 1091821 w 5759355"/>
              <a:gd name="connsiteY1" fmla="*/ 286603 h 5704764"/>
              <a:gd name="connsiteX2" fmla="*/ 1248770 w 5759355"/>
              <a:gd name="connsiteY2" fmla="*/ 716508 h 5704764"/>
              <a:gd name="connsiteX3" fmla="*/ 859809 w 5759355"/>
              <a:gd name="connsiteY3" fmla="*/ 873457 h 5704764"/>
              <a:gd name="connsiteX4" fmla="*/ 832514 w 5759355"/>
              <a:gd name="connsiteY4" fmla="*/ 1139588 h 5704764"/>
              <a:gd name="connsiteX5" fmla="*/ 54591 w 5759355"/>
              <a:gd name="connsiteY5" fmla="*/ 1849272 h 5704764"/>
              <a:gd name="connsiteX6" fmla="*/ 0 w 5759355"/>
              <a:gd name="connsiteY6" fmla="*/ 1992573 h 5704764"/>
              <a:gd name="connsiteX7" fmla="*/ 143302 w 5759355"/>
              <a:gd name="connsiteY7" fmla="*/ 2354239 h 5704764"/>
              <a:gd name="connsiteX8" fmla="*/ 457200 w 5759355"/>
              <a:gd name="connsiteY8" fmla="*/ 2831911 h 5704764"/>
              <a:gd name="connsiteX9" fmla="*/ 511791 w 5759355"/>
              <a:gd name="connsiteY9" fmla="*/ 3145809 h 5704764"/>
              <a:gd name="connsiteX10" fmla="*/ 573206 w 5759355"/>
              <a:gd name="connsiteY10" fmla="*/ 3159457 h 5704764"/>
              <a:gd name="connsiteX11" fmla="*/ 934872 w 5759355"/>
              <a:gd name="connsiteY11" fmla="*/ 4879075 h 5704764"/>
              <a:gd name="connsiteX12" fmla="*/ 1521725 w 5759355"/>
              <a:gd name="connsiteY12" fmla="*/ 5704764 h 5704764"/>
              <a:gd name="connsiteX13" fmla="*/ 2013045 w 5759355"/>
              <a:gd name="connsiteY13" fmla="*/ 5145206 h 5704764"/>
              <a:gd name="connsiteX14" fmla="*/ 2756848 w 5759355"/>
              <a:gd name="connsiteY14" fmla="*/ 5145206 h 5704764"/>
              <a:gd name="connsiteX15" fmla="*/ 3254991 w 5759355"/>
              <a:gd name="connsiteY15" fmla="*/ 4906370 h 5704764"/>
              <a:gd name="connsiteX16" fmla="*/ 4572000 w 5759355"/>
              <a:gd name="connsiteY16" fmla="*/ 4988257 h 5704764"/>
              <a:gd name="connsiteX17" fmla="*/ 4858602 w 5759355"/>
              <a:gd name="connsiteY17" fmla="*/ 4954137 h 5704764"/>
              <a:gd name="connsiteX18" fmla="*/ 5281683 w 5759355"/>
              <a:gd name="connsiteY18" fmla="*/ 5042848 h 5704764"/>
              <a:gd name="connsiteX19" fmla="*/ 5759355 w 5759355"/>
              <a:gd name="connsiteY19" fmla="*/ 2047163 h 5704764"/>
              <a:gd name="connsiteX20" fmla="*/ 5288508 w 5759355"/>
              <a:gd name="connsiteY20" fmla="*/ 1821975 h 5704764"/>
              <a:gd name="connsiteX21" fmla="*/ 5097439 w 5759355"/>
              <a:gd name="connsiteY21" fmla="*/ 1262417 h 5704764"/>
              <a:gd name="connsiteX22" fmla="*/ 4824482 w 5759355"/>
              <a:gd name="connsiteY22" fmla="*/ 730155 h 5704764"/>
              <a:gd name="connsiteX0" fmla="*/ 900752 w 6264322"/>
              <a:gd name="connsiteY0" fmla="*/ 0 h 5704764"/>
              <a:gd name="connsiteX1" fmla="*/ 1091821 w 6264322"/>
              <a:gd name="connsiteY1" fmla="*/ 286603 h 5704764"/>
              <a:gd name="connsiteX2" fmla="*/ 1248770 w 6264322"/>
              <a:gd name="connsiteY2" fmla="*/ 716508 h 5704764"/>
              <a:gd name="connsiteX3" fmla="*/ 859809 w 6264322"/>
              <a:gd name="connsiteY3" fmla="*/ 873457 h 5704764"/>
              <a:gd name="connsiteX4" fmla="*/ 832514 w 6264322"/>
              <a:gd name="connsiteY4" fmla="*/ 1139588 h 5704764"/>
              <a:gd name="connsiteX5" fmla="*/ 54591 w 6264322"/>
              <a:gd name="connsiteY5" fmla="*/ 1849272 h 5704764"/>
              <a:gd name="connsiteX6" fmla="*/ 0 w 6264322"/>
              <a:gd name="connsiteY6" fmla="*/ 1992573 h 5704764"/>
              <a:gd name="connsiteX7" fmla="*/ 143302 w 6264322"/>
              <a:gd name="connsiteY7" fmla="*/ 2354239 h 5704764"/>
              <a:gd name="connsiteX8" fmla="*/ 457200 w 6264322"/>
              <a:gd name="connsiteY8" fmla="*/ 2831911 h 5704764"/>
              <a:gd name="connsiteX9" fmla="*/ 511791 w 6264322"/>
              <a:gd name="connsiteY9" fmla="*/ 3145809 h 5704764"/>
              <a:gd name="connsiteX10" fmla="*/ 573206 w 6264322"/>
              <a:gd name="connsiteY10" fmla="*/ 3159457 h 5704764"/>
              <a:gd name="connsiteX11" fmla="*/ 934872 w 6264322"/>
              <a:gd name="connsiteY11" fmla="*/ 4879075 h 5704764"/>
              <a:gd name="connsiteX12" fmla="*/ 1521725 w 6264322"/>
              <a:gd name="connsiteY12" fmla="*/ 5704764 h 5704764"/>
              <a:gd name="connsiteX13" fmla="*/ 2013045 w 6264322"/>
              <a:gd name="connsiteY13" fmla="*/ 5145206 h 5704764"/>
              <a:gd name="connsiteX14" fmla="*/ 2756848 w 6264322"/>
              <a:gd name="connsiteY14" fmla="*/ 5145206 h 5704764"/>
              <a:gd name="connsiteX15" fmla="*/ 3254991 w 6264322"/>
              <a:gd name="connsiteY15" fmla="*/ 4906370 h 5704764"/>
              <a:gd name="connsiteX16" fmla="*/ 4572000 w 6264322"/>
              <a:gd name="connsiteY16" fmla="*/ 4988257 h 5704764"/>
              <a:gd name="connsiteX17" fmla="*/ 4858602 w 6264322"/>
              <a:gd name="connsiteY17" fmla="*/ 4954137 h 5704764"/>
              <a:gd name="connsiteX18" fmla="*/ 5281683 w 6264322"/>
              <a:gd name="connsiteY18" fmla="*/ 5042848 h 5704764"/>
              <a:gd name="connsiteX19" fmla="*/ 6264322 w 6264322"/>
              <a:gd name="connsiteY19" fmla="*/ 2831910 h 5704764"/>
              <a:gd name="connsiteX20" fmla="*/ 5759355 w 6264322"/>
              <a:gd name="connsiteY20" fmla="*/ 2047163 h 5704764"/>
              <a:gd name="connsiteX21" fmla="*/ 5288508 w 6264322"/>
              <a:gd name="connsiteY21" fmla="*/ 1821975 h 5704764"/>
              <a:gd name="connsiteX22" fmla="*/ 5097439 w 6264322"/>
              <a:gd name="connsiteY22" fmla="*/ 1262417 h 5704764"/>
              <a:gd name="connsiteX23" fmla="*/ 4824482 w 6264322"/>
              <a:gd name="connsiteY23" fmla="*/ 730155 h 5704764"/>
              <a:gd name="connsiteX0" fmla="*/ 900752 w 6264322"/>
              <a:gd name="connsiteY0" fmla="*/ 0 h 5704764"/>
              <a:gd name="connsiteX1" fmla="*/ 1091821 w 6264322"/>
              <a:gd name="connsiteY1" fmla="*/ 286603 h 5704764"/>
              <a:gd name="connsiteX2" fmla="*/ 1248770 w 6264322"/>
              <a:gd name="connsiteY2" fmla="*/ 716508 h 5704764"/>
              <a:gd name="connsiteX3" fmla="*/ 859809 w 6264322"/>
              <a:gd name="connsiteY3" fmla="*/ 873457 h 5704764"/>
              <a:gd name="connsiteX4" fmla="*/ 832514 w 6264322"/>
              <a:gd name="connsiteY4" fmla="*/ 1139588 h 5704764"/>
              <a:gd name="connsiteX5" fmla="*/ 54591 w 6264322"/>
              <a:gd name="connsiteY5" fmla="*/ 1849272 h 5704764"/>
              <a:gd name="connsiteX6" fmla="*/ 0 w 6264322"/>
              <a:gd name="connsiteY6" fmla="*/ 1992573 h 5704764"/>
              <a:gd name="connsiteX7" fmla="*/ 143302 w 6264322"/>
              <a:gd name="connsiteY7" fmla="*/ 2354239 h 5704764"/>
              <a:gd name="connsiteX8" fmla="*/ 457200 w 6264322"/>
              <a:gd name="connsiteY8" fmla="*/ 2831911 h 5704764"/>
              <a:gd name="connsiteX9" fmla="*/ 511791 w 6264322"/>
              <a:gd name="connsiteY9" fmla="*/ 3145809 h 5704764"/>
              <a:gd name="connsiteX10" fmla="*/ 573206 w 6264322"/>
              <a:gd name="connsiteY10" fmla="*/ 3159457 h 5704764"/>
              <a:gd name="connsiteX11" fmla="*/ 934872 w 6264322"/>
              <a:gd name="connsiteY11" fmla="*/ 4879075 h 5704764"/>
              <a:gd name="connsiteX12" fmla="*/ 1521725 w 6264322"/>
              <a:gd name="connsiteY12" fmla="*/ 5704764 h 5704764"/>
              <a:gd name="connsiteX13" fmla="*/ 2013045 w 6264322"/>
              <a:gd name="connsiteY13" fmla="*/ 5145206 h 5704764"/>
              <a:gd name="connsiteX14" fmla="*/ 2756848 w 6264322"/>
              <a:gd name="connsiteY14" fmla="*/ 5145206 h 5704764"/>
              <a:gd name="connsiteX15" fmla="*/ 3254991 w 6264322"/>
              <a:gd name="connsiteY15" fmla="*/ 4906370 h 5704764"/>
              <a:gd name="connsiteX16" fmla="*/ 4572000 w 6264322"/>
              <a:gd name="connsiteY16" fmla="*/ 4988257 h 5704764"/>
              <a:gd name="connsiteX17" fmla="*/ 4858602 w 6264322"/>
              <a:gd name="connsiteY17" fmla="*/ 4954137 h 5704764"/>
              <a:gd name="connsiteX18" fmla="*/ 5281683 w 6264322"/>
              <a:gd name="connsiteY18" fmla="*/ 5042848 h 5704764"/>
              <a:gd name="connsiteX19" fmla="*/ 6264322 w 6264322"/>
              <a:gd name="connsiteY19" fmla="*/ 2831910 h 5704764"/>
              <a:gd name="connsiteX20" fmla="*/ 5759355 w 6264322"/>
              <a:gd name="connsiteY20" fmla="*/ 2047163 h 5704764"/>
              <a:gd name="connsiteX21" fmla="*/ 5288508 w 6264322"/>
              <a:gd name="connsiteY21" fmla="*/ 1821975 h 5704764"/>
              <a:gd name="connsiteX22" fmla="*/ 5097439 w 6264322"/>
              <a:gd name="connsiteY22" fmla="*/ 1262417 h 5704764"/>
              <a:gd name="connsiteX23" fmla="*/ 4824482 w 6264322"/>
              <a:gd name="connsiteY23" fmla="*/ 730155 h 5704764"/>
              <a:gd name="connsiteX0" fmla="*/ 900752 w 6264322"/>
              <a:gd name="connsiteY0" fmla="*/ 0 h 5704764"/>
              <a:gd name="connsiteX1" fmla="*/ 1091821 w 6264322"/>
              <a:gd name="connsiteY1" fmla="*/ 286603 h 5704764"/>
              <a:gd name="connsiteX2" fmla="*/ 1248770 w 6264322"/>
              <a:gd name="connsiteY2" fmla="*/ 716508 h 5704764"/>
              <a:gd name="connsiteX3" fmla="*/ 859809 w 6264322"/>
              <a:gd name="connsiteY3" fmla="*/ 873457 h 5704764"/>
              <a:gd name="connsiteX4" fmla="*/ 832514 w 6264322"/>
              <a:gd name="connsiteY4" fmla="*/ 1139588 h 5704764"/>
              <a:gd name="connsiteX5" fmla="*/ 54591 w 6264322"/>
              <a:gd name="connsiteY5" fmla="*/ 1849272 h 5704764"/>
              <a:gd name="connsiteX6" fmla="*/ 0 w 6264322"/>
              <a:gd name="connsiteY6" fmla="*/ 1992573 h 5704764"/>
              <a:gd name="connsiteX7" fmla="*/ 143302 w 6264322"/>
              <a:gd name="connsiteY7" fmla="*/ 2354239 h 5704764"/>
              <a:gd name="connsiteX8" fmla="*/ 457200 w 6264322"/>
              <a:gd name="connsiteY8" fmla="*/ 2831911 h 5704764"/>
              <a:gd name="connsiteX9" fmla="*/ 511791 w 6264322"/>
              <a:gd name="connsiteY9" fmla="*/ 3145809 h 5704764"/>
              <a:gd name="connsiteX10" fmla="*/ 573206 w 6264322"/>
              <a:gd name="connsiteY10" fmla="*/ 3159457 h 5704764"/>
              <a:gd name="connsiteX11" fmla="*/ 934872 w 6264322"/>
              <a:gd name="connsiteY11" fmla="*/ 4879075 h 5704764"/>
              <a:gd name="connsiteX12" fmla="*/ 1521725 w 6264322"/>
              <a:gd name="connsiteY12" fmla="*/ 5704764 h 5704764"/>
              <a:gd name="connsiteX13" fmla="*/ 2013045 w 6264322"/>
              <a:gd name="connsiteY13" fmla="*/ 5145206 h 5704764"/>
              <a:gd name="connsiteX14" fmla="*/ 2756848 w 6264322"/>
              <a:gd name="connsiteY14" fmla="*/ 5145206 h 5704764"/>
              <a:gd name="connsiteX15" fmla="*/ 3254991 w 6264322"/>
              <a:gd name="connsiteY15" fmla="*/ 4906370 h 5704764"/>
              <a:gd name="connsiteX16" fmla="*/ 4572000 w 6264322"/>
              <a:gd name="connsiteY16" fmla="*/ 4988257 h 5704764"/>
              <a:gd name="connsiteX17" fmla="*/ 4858602 w 6264322"/>
              <a:gd name="connsiteY17" fmla="*/ 4954137 h 5704764"/>
              <a:gd name="connsiteX18" fmla="*/ 5281683 w 6264322"/>
              <a:gd name="connsiteY18" fmla="*/ 5042848 h 5704764"/>
              <a:gd name="connsiteX19" fmla="*/ 6121020 w 6264322"/>
              <a:gd name="connsiteY19" fmla="*/ 3616656 h 5704764"/>
              <a:gd name="connsiteX20" fmla="*/ 6264322 w 6264322"/>
              <a:gd name="connsiteY20" fmla="*/ 2831910 h 5704764"/>
              <a:gd name="connsiteX21" fmla="*/ 5759355 w 6264322"/>
              <a:gd name="connsiteY21" fmla="*/ 2047163 h 5704764"/>
              <a:gd name="connsiteX22" fmla="*/ 5288508 w 6264322"/>
              <a:gd name="connsiteY22" fmla="*/ 1821975 h 5704764"/>
              <a:gd name="connsiteX23" fmla="*/ 5097439 w 6264322"/>
              <a:gd name="connsiteY23" fmla="*/ 1262417 h 5704764"/>
              <a:gd name="connsiteX24" fmla="*/ 4824482 w 6264322"/>
              <a:gd name="connsiteY24" fmla="*/ 730155 h 5704764"/>
              <a:gd name="connsiteX0" fmla="*/ 900752 w 6264322"/>
              <a:gd name="connsiteY0" fmla="*/ 0 h 5704764"/>
              <a:gd name="connsiteX1" fmla="*/ 1091821 w 6264322"/>
              <a:gd name="connsiteY1" fmla="*/ 286603 h 5704764"/>
              <a:gd name="connsiteX2" fmla="*/ 1248770 w 6264322"/>
              <a:gd name="connsiteY2" fmla="*/ 716508 h 5704764"/>
              <a:gd name="connsiteX3" fmla="*/ 859809 w 6264322"/>
              <a:gd name="connsiteY3" fmla="*/ 873457 h 5704764"/>
              <a:gd name="connsiteX4" fmla="*/ 832514 w 6264322"/>
              <a:gd name="connsiteY4" fmla="*/ 1139588 h 5704764"/>
              <a:gd name="connsiteX5" fmla="*/ 54591 w 6264322"/>
              <a:gd name="connsiteY5" fmla="*/ 1849272 h 5704764"/>
              <a:gd name="connsiteX6" fmla="*/ 0 w 6264322"/>
              <a:gd name="connsiteY6" fmla="*/ 1992573 h 5704764"/>
              <a:gd name="connsiteX7" fmla="*/ 143302 w 6264322"/>
              <a:gd name="connsiteY7" fmla="*/ 2354239 h 5704764"/>
              <a:gd name="connsiteX8" fmla="*/ 457200 w 6264322"/>
              <a:gd name="connsiteY8" fmla="*/ 2831911 h 5704764"/>
              <a:gd name="connsiteX9" fmla="*/ 511791 w 6264322"/>
              <a:gd name="connsiteY9" fmla="*/ 3145809 h 5704764"/>
              <a:gd name="connsiteX10" fmla="*/ 573206 w 6264322"/>
              <a:gd name="connsiteY10" fmla="*/ 3159457 h 5704764"/>
              <a:gd name="connsiteX11" fmla="*/ 934872 w 6264322"/>
              <a:gd name="connsiteY11" fmla="*/ 4879075 h 5704764"/>
              <a:gd name="connsiteX12" fmla="*/ 1521725 w 6264322"/>
              <a:gd name="connsiteY12" fmla="*/ 5704764 h 5704764"/>
              <a:gd name="connsiteX13" fmla="*/ 2013045 w 6264322"/>
              <a:gd name="connsiteY13" fmla="*/ 5145206 h 5704764"/>
              <a:gd name="connsiteX14" fmla="*/ 2756848 w 6264322"/>
              <a:gd name="connsiteY14" fmla="*/ 5145206 h 5704764"/>
              <a:gd name="connsiteX15" fmla="*/ 3254991 w 6264322"/>
              <a:gd name="connsiteY15" fmla="*/ 4906370 h 5704764"/>
              <a:gd name="connsiteX16" fmla="*/ 4572000 w 6264322"/>
              <a:gd name="connsiteY16" fmla="*/ 4988257 h 5704764"/>
              <a:gd name="connsiteX17" fmla="*/ 4858602 w 6264322"/>
              <a:gd name="connsiteY17" fmla="*/ 4954137 h 5704764"/>
              <a:gd name="connsiteX18" fmla="*/ 5281683 w 6264322"/>
              <a:gd name="connsiteY18" fmla="*/ 5042848 h 5704764"/>
              <a:gd name="connsiteX19" fmla="*/ 6121020 w 6264322"/>
              <a:gd name="connsiteY19" fmla="*/ 3616656 h 5704764"/>
              <a:gd name="connsiteX20" fmla="*/ 6264322 w 6264322"/>
              <a:gd name="connsiteY20" fmla="*/ 2831910 h 5704764"/>
              <a:gd name="connsiteX21" fmla="*/ 5759355 w 6264322"/>
              <a:gd name="connsiteY21" fmla="*/ 2047163 h 5704764"/>
              <a:gd name="connsiteX22" fmla="*/ 5288508 w 6264322"/>
              <a:gd name="connsiteY22" fmla="*/ 1821975 h 5704764"/>
              <a:gd name="connsiteX23" fmla="*/ 5097439 w 6264322"/>
              <a:gd name="connsiteY23" fmla="*/ 1262417 h 5704764"/>
              <a:gd name="connsiteX24" fmla="*/ 4824482 w 6264322"/>
              <a:gd name="connsiteY24" fmla="*/ 730155 h 5704764"/>
              <a:gd name="connsiteX0" fmla="*/ 900752 w 6264322"/>
              <a:gd name="connsiteY0" fmla="*/ 0 h 5704764"/>
              <a:gd name="connsiteX1" fmla="*/ 1091821 w 6264322"/>
              <a:gd name="connsiteY1" fmla="*/ 286603 h 5704764"/>
              <a:gd name="connsiteX2" fmla="*/ 1248770 w 6264322"/>
              <a:gd name="connsiteY2" fmla="*/ 716508 h 5704764"/>
              <a:gd name="connsiteX3" fmla="*/ 859809 w 6264322"/>
              <a:gd name="connsiteY3" fmla="*/ 873457 h 5704764"/>
              <a:gd name="connsiteX4" fmla="*/ 832514 w 6264322"/>
              <a:gd name="connsiteY4" fmla="*/ 1139588 h 5704764"/>
              <a:gd name="connsiteX5" fmla="*/ 54591 w 6264322"/>
              <a:gd name="connsiteY5" fmla="*/ 1849272 h 5704764"/>
              <a:gd name="connsiteX6" fmla="*/ 0 w 6264322"/>
              <a:gd name="connsiteY6" fmla="*/ 1992573 h 5704764"/>
              <a:gd name="connsiteX7" fmla="*/ 143302 w 6264322"/>
              <a:gd name="connsiteY7" fmla="*/ 2354239 h 5704764"/>
              <a:gd name="connsiteX8" fmla="*/ 457200 w 6264322"/>
              <a:gd name="connsiteY8" fmla="*/ 2831911 h 5704764"/>
              <a:gd name="connsiteX9" fmla="*/ 511791 w 6264322"/>
              <a:gd name="connsiteY9" fmla="*/ 3145809 h 5704764"/>
              <a:gd name="connsiteX10" fmla="*/ 573206 w 6264322"/>
              <a:gd name="connsiteY10" fmla="*/ 3159457 h 5704764"/>
              <a:gd name="connsiteX11" fmla="*/ 934872 w 6264322"/>
              <a:gd name="connsiteY11" fmla="*/ 4879075 h 5704764"/>
              <a:gd name="connsiteX12" fmla="*/ 1521725 w 6264322"/>
              <a:gd name="connsiteY12" fmla="*/ 5704764 h 5704764"/>
              <a:gd name="connsiteX13" fmla="*/ 2013045 w 6264322"/>
              <a:gd name="connsiteY13" fmla="*/ 5145206 h 5704764"/>
              <a:gd name="connsiteX14" fmla="*/ 2756848 w 6264322"/>
              <a:gd name="connsiteY14" fmla="*/ 5145206 h 5704764"/>
              <a:gd name="connsiteX15" fmla="*/ 3254991 w 6264322"/>
              <a:gd name="connsiteY15" fmla="*/ 4906370 h 5704764"/>
              <a:gd name="connsiteX16" fmla="*/ 4572000 w 6264322"/>
              <a:gd name="connsiteY16" fmla="*/ 4988257 h 5704764"/>
              <a:gd name="connsiteX17" fmla="*/ 4858602 w 6264322"/>
              <a:gd name="connsiteY17" fmla="*/ 4954137 h 5704764"/>
              <a:gd name="connsiteX18" fmla="*/ 5281683 w 6264322"/>
              <a:gd name="connsiteY18" fmla="*/ 5042848 h 5704764"/>
              <a:gd name="connsiteX19" fmla="*/ 6134668 w 6264322"/>
              <a:gd name="connsiteY19" fmla="*/ 3869139 h 5704764"/>
              <a:gd name="connsiteX20" fmla="*/ 6121020 w 6264322"/>
              <a:gd name="connsiteY20" fmla="*/ 3616656 h 5704764"/>
              <a:gd name="connsiteX21" fmla="*/ 6264322 w 6264322"/>
              <a:gd name="connsiteY21" fmla="*/ 2831910 h 5704764"/>
              <a:gd name="connsiteX22" fmla="*/ 5759355 w 6264322"/>
              <a:gd name="connsiteY22" fmla="*/ 2047163 h 5704764"/>
              <a:gd name="connsiteX23" fmla="*/ 5288508 w 6264322"/>
              <a:gd name="connsiteY23" fmla="*/ 1821975 h 5704764"/>
              <a:gd name="connsiteX24" fmla="*/ 5097439 w 6264322"/>
              <a:gd name="connsiteY24" fmla="*/ 1262417 h 5704764"/>
              <a:gd name="connsiteX25" fmla="*/ 4824482 w 6264322"/>
              <a:gd name="connsiteY25" fmla="*/ 730155 h 5704764"/>
              <a:gd name="connsiteX0" fmla="*/ 900752 w 6264322"/>
              <a:gd name="connsiteY0" fmla="*/ 0 h 5704764"/>
              <a:gd name="connsiteX1" fmla="*/ 1091821 w 6264322"/>
              <a:gd name="connsiteY1" fmla="*/ 286603 h 5704764"/>
              <a:gd name="connsiteX2" fmla="*/ 1248770 w 6264322"/>
              <a:gd name="connsiteY2" fmla="*/ 716508 h 5704764"/>
              <a:gd name="connsiteX3" fmla="*/ 859809 w 6264322"/>
              <a:gd name="connsiteY3" fmla="*/ 873457 h 5704764"/>
              <a:gd name="connsiteX4" fmla="*/ 832514 w 6264322"/>
              <a:gd name="connsiteY4" fmla="*/ 1139588 h 5704764"/>
              <a:gd name="connsiteX5" fmla="*/ 54591 w 6264322"/>
              <a:gd name="connsiteY5" fmla="*/ 1849272 h 5704764"/>
              <a:gd name="connsiteX6" fmla="*/ 0 w 6264322"/>
              <a:gd name="connsiteY6" fmla="*/ 1992573 h 5704764"/>
              <a:gd name="connsiteX7" fmla="*/ 143302 w 6264322"/>
              <a:gd name="connsiteY7" fmla="*/ 2354239 h 5704764"/>
              <a:gd name="connsiteX8" fmla="*/ 457200 w 6264322"/>
              <a:gd name="connsiteY8" fmla="*/ 2831911 h 5704764"/>
              <a:gd name="connsiteX9" fmla="*/ 511791 w 6264322"/>
              <a:gd name="connsiteY9" fmla="*/ 3145809 h 5704764"/>
              <a:gd name="connsiteX10" fmla="*/ 573206 w 6264322"/>
              <a:gd name="connsiteY10" fmla="*/ 3159457 h 5704764"/>
              <a:gd name="connsiteX11" fmla="*/ 934872 w 6264322"/>
              <a:gd name="connsiteY11" fmla="*/ 4879075 h 5704764"/>
              <a:gd name="connsiteX12" fmla="*/ 1521725 w 6264322"/>
              <a:gd name="connsiteY12" fmla="*/ 5704764 h 5704764"/>
              <a:gd name="connsiteX13" fmla="*/ 2013045 w 6264322"/>
              <a:gd name="connsiteY13" fmla="*/ 5145206 h 5704764"/>
              <a:gd name="connsiteX14" fmla="*/ 2756848 w 6264322"/>
              <a:gd name="connsiteY14" fmla="*/ 5145206 h 5704764"/>
              <a:gd name="connsiteX15" fmla="*/ 3254991 w 6264322"/>
              <a:gd name="connsiteY15" fmla="*/ 4906370 h 5704764"/>
              <a:gd name="connsiteX16" fmla="*/ 4572000 w 6264322"/>
              <a:gd name="connsiteY16" fmla="*/ 4988257 h 5704764"/>
              <a:gd name="connsiteX17" fmla="*/ 4858602 w 6264322"/>
              <a:gd name="connsiteY17" fmla="*/ 4954137 h 5704764"/>
              <a:gd name="connsiteX18" fmla="*/ 5281683 w 6264322"/>
              <a:gd name="connsiteY18" fmla="*/ 5042848 h 5704764"/>
              <a:gd name="connsiteX19" fmla="*/ 6134668 w 6264322"/>
              <a:gd name="connsiteY19" fmla="*/ 3869139 h 5704764"/>
              <a:gd name="connsiteX20" fmla="*/ 6121020 w 6264322"/>
              <a:gd name="connsiteY20" fmla="*/ 3616656 h 5704764"/>
              <a:gd name="connsiteX21" fmla="*/ 6264322 w 6264322"/>
              <a:gd name="connsiteY21" fmla="*/ 2831910 h 5704764"/>
              <a:gd name="connsiteX22" fmla="*/ 5759355 w 6264322"/>
              <a:gd name="connsiteY22" fmla="*/ 2047163 h 5704764"/>
              <a:gd name="connsiteX23" fmla="*/ 5288508 w 6264322"/>
              <a:gd name="connsiteY23" fmla="*/ 1821975 h 5704764"/>
              <a:gd name="connsiteX24" fmla="*/ 5097439 w 6264322"/>
              <a:gd name="connsiteY24" fmla="*/ 1262417 h 5704764"/>
              <a:gd name="connsiteX25" fmla="*/ 4824482 w 6264322"/>
              <a:gd name="connsiteY25" fmla="*/ 730155 h 5704764"/>
              <a:gd name="connsiteX0" fmla="*/ 900752 w 6264322"/>
              <a:gd name="connsiteY0" fmla="*/ 0 h 5704764"/>
              <a:gd name="connsiteX1" fmla="*/ 1091821 w 6264322"/>
              <a:gd name="connsiteY1" fmla="*/ 286603 h 5704764"/>
              <a:gd name="connsiteX2" fmla="*/ 1248770 w 6264322"/>
              <a:gd name="connsiteY2" fmla="*/ 716508 h 5704764"/>
              <a:gd name="connsiteX3" fmla="*/ 859809 w 6264322"/>
              <a:gd name="connsiteY3" fmla="*/ 873457 h 5704764"/>
              <a:gd name="connsiteX4" fmla="*/ 832514 w 6264322"/>
              <a:gd name="connsiteY4" fmla="*/ 1139588 h 5704764"/>
              <a:gd name="connsiteX5" fmla="*/ 54591 w 6264322"/>
              <a:gd name="connsiteY5" fmla="*/ 1849272 h 5704764"/>
              <a:gd name="connsiteX6" fmla="*/ 0 w 6264322"/>
              <a:gd name="connsiteY6" fmla="*/ 1992573 h 5704764"/>
              <a:gd name="connsiteX7" fmla="*/ 143302 w 6264322"/>
              <a:gd name="connsiteY7" fmla="*/ 2354239 h 5704764"/>
              <a:gd name="connsiteX8" fmla="*/ 457200 w 6264322"/>
              <a:gd name="connsiteY8" fmla="*/ 2831911 h 5704764"/>
              <a:gd name="connsiteX9" fmla="*/ 511791 w 6264322"/>
              <a:gd name="connsiteY9" fmla="*/ 3145809 h 5704764"/>
              <a:gd name="connsiteX10" fmla="*/ 573206 w 6264322"/>
              <a:gd name="connsiteY10" fmla="*/ 3159457 h 5704764"/>
              <a:gd name="connsiteX11" fmla="*/ 934872 w 6264322"/>
              <a:gd name="connsiteY11" fmla="*/ 4879075 h 5704764"/>
              <a:gd name="connsiteX12" fmla="*/ 1521725 w 6264322"/>
              <a:gd name="connsiteY12" fmla="*/ 5704764 h 5704764"/>
              <a:gd name="connsiteX13" fmla="*/ 2013045 w 6264322"/>
              <a:gd name="connsiteY13" fmla="*/ 5145206 h 5704764"/>
              <a:gd name="connsiteX14" fmla="*/ 2756848 w 6264322"/>
              <a:gd name="connsiteY14" fmla="*/ 5145206 h 5704764"/>
              <a:gd name="connsiteX15" fmla="*/ 3254991 w 6264322"/>
              <a:gd name="connsiteY15" fmla="*/ 4906370 h 5704764"/>
              <a:gd name="connsiteX16" fmla="*/ 4572000 w 6264322"/>
              <a:gd name="connsiteY16" fmla="*/ 4988257 h 5704764"/>
              <a:gd name="connsiteX17" fmla="*/ 4858602 w 6264322"/>
              <a:gd name="connsiteY17" fmla="*/ 4954137 h 5704764"/>
              <a:gd name="connsiteX18" fmla="*/ 5281683 w 6264322"/>
              <a:gd name="connsiteY18" fmla="*/ 5042848 h 5704764"/>
              <a:gd name="connsiteX19" fmla="*/ 5779826 w 6264322"/>
              <a:gd name="connsiteY19" fmla="*/ 4067032 h 5704764"/>
              <a:gd name="connsiteX20" fmla="*/ 6134668 w 6264322"/>
              <a:gd name="connsiteY20" fmla="*/ 3869139 h 5704764"/>
              <a:gd name="connsiteX21" fmla="*/ 6121020 w 6264322"/>
              <a:gd name="connsiteY21" fmla="*/ 3616656 h 5704764"/>
              <a:gd name="connsiteX22" fmla="*/ 6264322 w 6264322"/>
              <a:gd name="connsiteY22" fmla="*/ 2831910 h 5704764"/>
              <a:gd name="connsiteX23" fmla="*/ 5759355 w 6264322"/>
              <a:gd name="connsiteY23" fmla="*/ 2047163 h 5704764"/>
              <a:gd name="connsiteX24" fmla="*/ 5288508 w 6264322"/>
              <a:gd name="connsiteY24" fmla="*/ 1821975 h 5704764"/>
              <a:gd name="connsiteX25" fmla="*/ 5097439 w 6264322"/>
              <a:gd name="connsiteY25" fmla="*/ 1262417 h 5704764"/>
              <a:gd name="connsiteX26" fmla="*/ 4824482 w 6264322"/>
              <a:gd name="connsiteY26" fmla="*/ 730155 h 5704764"/>
              <a:gd name="connsiteX0" fmla="*/ 900752 w 6264322"/>
              <a:gd name="connsiteY0" fmla="*/ 0 h 5704764"/>
              <a:gd name="connsiteX1" fmla="*/ 1091821 w 6264322"/>
              <a:gd name="connsiteY1" fmla="*/ 286603 h 5704764"/>
              <a:gd name="connsiteX2" fmla="*/ 1248770 w 6264322"/>
              <a:gd name="connsiteY2" fmla="*/ 716508 h 5704764"/>
              <a:gd name="connsiteX3" fmla="*/ 859809 w 6264322"/>
              <a:gd name="connsiteY3" fmla="*/ 873457 h 5704764"/>
              <a:gd name="connsiteX4" fmla="*/ 832514 w 6264322"/>
              <a:gd name="connsiteY4" fmla="*/ 1139588 h 5704764"/>
              <a:gd name="connsiteX5" fmla="*/ 54591 w 6264322"/>
              <a:gd name="connsiteY5" fmla="*/ 1849272 h 5704764"/>
              <a:gd name="connsiteX6" fmla="*/ 0 w 6264322"/>
              <a:gd name="connsiteY6" fmla="*/ 1992573 h 5704764"/>
              <a:gd name="connsiteX7" fmla="*/ 143302 w 6264322"/>
              <a:gd name="connsiteY7" fmla="*/ 2354239 h 5704764"/>
              <a:gd name="connsiteX8" fmla="*/ 457200 w 6264322"/>
              <a:gd name="connsiteY8" fmla="*/ 2831911 h 5704764"/>
              <a:gd name="connsiteX9" fmla="*/ 511791 w 6264322"/>
              <a:gd name="connsiteY9" fmla="*/ 3145809 h 5704764"/>
              <a:gd name="connsiteX10" fmla="*/ 573206 w 6264322"/>
              <a:gd name="connsiteY10" fmla="*/ 3159457 h 5704764"/>
              <a:gd name="connsiteX11" fmla="*/ 934872 w 6264322"/>
              <a:gd name="connsiteY11" fmla="*/ 4879075 h 5704764"/>
              <a:gd name="connsiteX12" fmla="*/ 1521725 w 6264322"/>
              <a:gd name="connsiteY12" fmla="*/ 5704764 h 5704764"/>
              <a:gd name="connsiteX13" fmla="*/ 2013045 w 6264322"/>
              <a:gd name="connsiteY13" fmla="*/ 5145206 h 5704764"/>
              <a:gd name="connsiteX14" fmla="*/ 2756848 w 6264322"/>
              <a:gd name="connsiteY14" fmla="*/ 5145206 h 5704764"/>
              <a:gd name="connsiteX15" fmla="*/ 3254991 w 6264322"/>
              <a:gd name="connsiteY15" fmla="*/ 4906370 h 5704764"/>
              <a:gd name="connsiteX16" fmla="*/ 4572000 w 6264322"/>
              <a:gd name="connsiteY16" fmla="*/ 4988257 h 5704764"/>
              <a:gd name="connsiteX17" fmla="*/ 4858602 w 6264322"/>
              <a:gd name="connsiteY17" fmla="*/ 4954137 h 5704764"/>
              <a:gd name="connsiteX18" fmla="*/ 5281683 w 6264322"/>
              <a:gd name="connsiteY18" fmla="*/ 5042848 h 5704764"/>
              <a:gd name="connsiteX19" fmla="*/ 5779826 w 6264322"/>
              <a:gd name="connsiteY19" fmla="*/ 4067032 h 5704764"/>
              <a:gd name="connsiteX20" fmla="*/ 6134668 w 6264322"/>
              <a:gd name="connsiteY20" fmla="*/ 3869139 h 5704764"/>
              <a:gd name="connsiteX21" fmla="*/ 6121020 w 6264322"/>
              <a:gd name="connsiteY21" fmla="*/ 3616656 h 5704764"/>
              <a:gd name="connsiteX22" fmla="*/ 6264322 w 6264322"/>
              <a:gd name="connsiteY22" fmla="*/ 2831910 h 5704764"/>
              <a:gd name="connsiteX23" fmla="*/ 5759355 w 6264322"/>
              <a:gd name="connsiteY23" fmla="*/ 2047163 h 5704764"/>
              <a:gd name="connsiteX24" fmla="*/ 5288508 w 6264322"/>
              <a:gd name="connsiteY24" fmla="*/ 1821975 h 5704764"/>
              <a:gd name="connsiteX25" fmla="*/ 5097439 w 6264322"/>
              <a:gd name="connsiteY25" fmla="*/ 1262417 h 5704764"/>
              <a:gd name="connsiteX26" fmla="*/ 4824482 w 6264322"/>
              <a:gd name="connsiteY26" fmla="*/ 730155 h 5704764"/>
              <a:gd name="connsiteX0" fmla="*/ 900752 w 6264322"/>
              <a:gd name="connsiteY0" fmla="*/ 0 h 5704764"/>
              <a:gd name="connsiteX1" fmla="*/ 1091821 w 6264322"/>
              <a:gd name="connsiteY1" fmla="*/ 286603 h 5704764"/>
              <a:gd name="connsiteX2" fmla="*/ 1248770 w 6264322"/>
              <a:gd name="connsiteY2" fmla="*/ 716508 h 5704764"/>
              <a:gd name="connsiteX3" fmla="*/ 859809 w 6264322"/>
              <a:gd name="connsiteY3" fmla="*/ 873457 h 5704764"/>
              <a:gd name="connsiteX4" fmla="*/ 832514 w 6264322"/>
              <a:gd name="connsiteY4" fmla="*/ 1139588 h 5704764"/>
              <a:gd name="connsiteX5" fmla="*/ 54591 w 6264322"/>
              <a:gd name="connsiteY5" fmla="*/ 1849272 h 5704764"/>
              <a:gd name="connsiteX6" fmla="*/ 0 w 6264322"/>
              <a:gd name="connsiteY6" fmla="*/ 1992573 h 5704764"/>
              <a:gd name="connsiteX7" fmla="*/ 143302 w 6264322"/>
              <a:gd name="connsiteY7" fmla="*/ 2354239 h 5704764"/>
              <a:gd name="connsiteX8" fmla="*/ 457200 w 6264322"/>
              <a:gd name="connsiteY8" fmla="*/ 2831911 h 5704764"/>
              <a:gd name="connsiteX9" fmla="*/ 511791 w 6264322"/>
              <a:gd name="connsiteY9" fmla="*/ 3145809 h 5704764"/>
              <a:gd name="connsiteX10" fmla="*/ 573206 w 6264322"/>
              <a:gd name="connsiteY10" fmla="*/ 3159457 h 5704764"/>
              <a:gd name="connsiteX11" fmla="*/ 934872 w 6264322"/>
              <a:gd name="connsiteY11" fmla="*/ 4879075 h 5704764"/>
              <a:gd name="connsiteX12" fmla="*/ 1521725 w 6264322"/>
              <a:gd name="connsiteY12" fmla="*/ 5704764 h 5704764"/>
              <a:gd name="connsiteX13" fmla="*/ 2013045 w 6264322"/>
              <a:gd name="connsiteY13" fmla="*/ 5145206 h 5704764"/>
              <a:gd name="connsiteX14" fmla="*/ 2756848 w 6264322"/>
              <a:gd name="connsiteY14" fmla="*/ 5145206 h 5704764"/>
              <a:gd name="connsiteX15" fmla="*/ 3254991 w 6264322"/>
              <a:gd name="connsiteY15" fmla="*/ 4906370 h 5704764"/>
              <a:gd name="connsiteX16" fmla="*/ 4572000 w 6264322"/>
              <a:gd name="connsiteY16" fmla="*/ 4988257 h 5704764"/>
              <a:gd name="connsiteX17" fmla="*/ 4858602 w 6264322"/>
              <a:gd name="connsiteY17" fmla="*/ 4954137 h 5704764"/>
              <a:gd name="connsiteX18" fmla="*/ 5281683 w 6264322"/>
              <a:gd name="connsiteY18" fmla="*/ 5042848 h 5704764"/>
              <a:gd name="connsiteX19" fmla="*/ 5970895 w 6264322"/>
              <a:gd name="connsiteY19" fmla="*/ 4339987 h 5704764"/>
              <a:gd name="connsiteX20" fmla="*/ 5779826 w 6264322"/>
              <a:gd name="connsiteY20" fmla="*/ 4067032 h 5704764"/>
              <a:gd name="connsiteX21" fmla="*/ 6134668 w 6264322"/>
              <a:gd name="connsiteY21" fmla="*/ 3869139 h 5704764"/>
              <a:gd name="connsiteX22" fmla="*/ 6121020 w 6264322"/>
              <a:gd name="connsiteY22" fmla="*/ 3616656 h 5704764"/>
              <a:gd name="connsiteX23" fmla="*/ 6264322 w 6264322"/>
              <a:gd name="connsiteY23" fmla="*/ 2831910 h 5704764"/>
              <a:gd name="connsiteX24" fmla="*/ 5759355 w 6264322"/>
              <a:gd name="connsiteY24" fmla="*/ 2047163 h 5704764"/>
              <a:gd name="connsiteX25" fmla="*/ 5288508 w 6264322"/>
              <a:gd name="connsiteY25" fmla="*/ 1821975 h 5704764"/>
              <a:gd name="connsiteX26" fmla="*/ 5097439 w 6264322"/>
              <a:gd name="connsiteY26" fmla="*/ 1262417 h 5704764"/>
              <a:gd name="connsiteX27" fmla="*/ 4824482 w 6264322"/>
              <a:gd name="connsiteY27" fmla="*/ 730155 h 5704764"/>
              <a:gd name="connsiteX0" fmla="*/ 900752 w 6264322"/>
              <a:gd name="connsiteY0" fmla="*/ 0 h 5704764"/>
              <a:gd name="connsiteX1" fmla="*/ 1091821 w 6264322"/>
              <a:gd name="connsiteY1" fmla="*/ 286603 h 5704764"/>
              <a:gd name="connsiteX2" fmla="*/ 1248770 w 6264322"/>
              <a:gd name="connsiteY2" fmla="*/ 716508 h 5704764"/>
              <a:gd name="connsiteX3" fmla="*/ 859809 w 6264322"/>
              <a:gd name="connsiteY3" fmla="*/ 873457 h 5704764"/>
              <a:gd name="connsiteX4" fmla="*/ 832514 w 6264322"/>
              <a:gd name="connsiteY4" fmla="*/ 1139588 h 5704764"/>
              <a:gd name="connsiteX5" fmla="*/ 54591 w 6264322"/>
              <a:gd name="connsiteY5" fmla="*/ 1849272 h 5704764"/>
              <a:gd name="connsiteX6" fmla="*/ 0 w 6264322"/>
              <a:gd name="connsiteY6" fmla="*/ 1992573 h 5704764"/>
              <a:gd name="connsiteX7" fmla="*/ 143302 w 6264322"/>
              <a:gd name="connsiteY7" fmla="*/ 2354239 h 5704764"/>
              <a:gd name="connsiteX8" fmla="*/ 457200 w 6264322"/>
              <a:gd name="connsiteY8" fmla="*/ 2831911 h 5704764"/>
              <a:gd name="connsiteX9" fmla="*/ 511791 w 6264322"/>
              <a:gd name="connsiteY9" fmla="*/ 3145809 h 5704764"/>
              <a:gd name="connsiteX10" fmla="*/ 573206 w 6264322"/>
              <a:gd name="connsiteY10" fmla="*/ 3159457 h 5704764"/>
              <a:gd name="connsiteX11" fmla="*/ 934872 w 6264322"/>
              <a:gd name="connsiteY11" fmla="*/ 4879075 h 5704764"/>
              <a:gd name="connsiteX12" fmla="*/ 1521725 w 6264322"/>
              <a:gd name="connsiteY12" fmla="*/ 5704764 h 5704764"/>
              <a:gd name="connsiteX13" fmla="*/ 2013045 w 6264322"/>
              <a:gd name="connsiteY13" fmla="*/ 5145206 h 5704764"/>
              <a:gd name="connsiteX14" fmla="*/ 2756848 w 6264322"/>
              <a:gd name="connsiteY14" fmla="*/ 5145206 h 5704764"/>
              <a:gd name="connsiteX15" fmla="*/ 3254991 w 6264322"/>
              <a:gd name="connsiteY15" fmla="*/ 4906370 h 5704764"/>
              <a:gd name="connsiteX16" fmla="*/ 4572000 w 6264322"/>
              <a:gd name="connsiteY16" fmla="*/ 4988257 h 5704764"/>
              <a:gd name="connsiteX17" fmla="*/ 4858602 w 6264322"/>
              <a:gd name="connsiteY17" fmla="*/ 4954137 h 5704764"/>
              <a:gd name="connsiteX18" fmla="*/ 5281683 w 6264322"/>
              <a:gd name="connsiteY18" fmla="*/ 5042848 h 5704764"/>
              <a:gd name="connsiteX19" fmla="*/ 5970895 w 6264322"/>
              <a:gd name="connsiteY19" fmla="*/ 4339987 h 5704764"/>
              <a:gd name="connsiteX20" fmla="*/ 5779826 w 6264322"/>
              <a:gd name="connsiteY20" fmla="*/ 4067032 h 5704764"/>
              <a:gd name="connsiteX21" fmla="*/ 6134668 w 6264322"/>
              <a:gd name="connsiteY21" fmla="*/ 3869139 h 5704764"/>
              <a:gd name="connsiteX22" fmla="*/ 6121020 w 6264322"/>
              <a:gd name="connsiteY22" fmla="*/ 3616656 h 5704764"/>
              <a:gd name="connsiteX23" fmla="*/ 6264322 w 6264322"/>
              <a:gd name="connsiteY23" fmla="*/ 2831910 h 5704764"/>
              <a:gd name="connsiteX24" fmla="*/ 5759355 w 6264322"/>
              <a:gd name="connsiteY24" fmla="*/ 2047163 h 5704764"/>
              <a:gd name="connsiteX25" fmla="*/ 5288508 w 6264322"/>
              <a:gd name="connsiteY25" fmla="*/ 1821975 h 5704764"/>
              <a:gd name="connsiteX26" fmla="*/ 5097439 w 6264322"/>
              <a:gd name="connsiteY26" fmla="*/ 1262417 h 5704764"/>
              <a:gd name="connsiteX27" fmla="*/ 4824482 w 6264322"/>
              <a:gd name="connsiteY27" fmla="*/ 730155 h 5704764"/>
              <a:gd name="connsiteX0" fmla="*/ 900752 w 6264322"/>
              <a:gd name="connsiteY0" fmla="*/ 0 h 5704764"/>
              <a:gd name="connsiteX1" fmla="*/ 1091821 w 6264322"/>
              <a:gd name="connsiteY1" fmla="*/ 286603 h 5704764"/>
              <a:gd name="connsiteX2" fmla="*/ 1248770 w 6264322"/>
              <a:gd name="connsiteY2" fmla="*/ 716508 h 5704764"/>
              <a:gd name="connsiteX3" fmla="*/ 859809 w 6264322"/>
              <a:gd name="connsiteY3" fmla="*/ 873457 h 5704764"/>
              <a:gd name="connsiteX4" fmla="*/ 832514 w 6264322"/>
              <a:gd name="connsiteY4" fmla="*/ 1139588 h 5704764"/>
              <a:gd name="connsiteX5" fmla="*/ 54591 w 6264322"/>
              <a:gd name="connsiteY5" fmla="*/ 1849272 h 5704764"/>
              <a:gd name="connsiteX6" fmla="*/ 0 w 6264322"/>
              <a:gd name="connsiteY6" fmla="*/ 1992573 h 5704764"/>
              <a:gd name="connsiteX7" fmla="*/ 143302 w 6264322"/>
              <a:gd name="connsiteY7" fmla="*/ 2354239 h 5704764"/>
              <a:gd name="connsiteX8" fmla="*/ 457200 w 6264322"/>
              <a:gd name="connsiteY8" fmla="*/ 2831911 h 5704764"/>
              <a:gd name="connsiteX9" fmla="*/ 511791 w 6264322"/>
              <a:gd name="connsiteY9" fmla="*/ 3145809 h 5704764"/>
              <a:gd name="connsiteX10" fmla="*/ 573206 w 6264322"/>
              <a:gd name="connsiteY10" fmla="*/ 3159457 h 5704764"/>
              <a:gd name="connsiteX11" fmla="*/ 934872 w 6264322"/>
              <a:gd name="connsiteY11" fmla="*/ 4879075 h 5704764"/>
              <a:gd name="connsiteX12" fmla="*/ 1521725 w 6264322"/>
              <a:gd name="connsiteY12" fmla="*/ 5704764 h 5704764"/>
              <a:gd name="connsiteX13" fmla="*/ 2013045 w 6264322"/>
              <a:gd name="connsiteY13" fmla="*/ 5145206 h 5704764"/>
              <a:gd name="connsiteX14" fmla="*/ 2756848 w 6264322"/>
              <a:gd name="connsiteY14" fmla="*/ 5145206 h 5704764"/>
              <a:gd name="connsiteX15" fmla="*/ 3254991 w 6264322"/>
              <a:gd name="connsiteY15" fmla="*/ 4906370 h 5704764"/>
              <a:gd name="connsiteX16" fmla="*/ 4572000 w 6264322"/>
              <a:gd name="connsiteY16" fmla="*/ 4988257 h 5704764"/>
              <a:gd name="connsiteX17" fmla="*/ 4858602 w 6264322"/>
              <a:gd name="connsiteY17" fmla="*/ 4954137 h 5704764"/>
              <a:gd name="connsiteX18" fmla="*/ 5281683 w 6264322"/>
              <a:gd name="connsiteY18" fmla="*/ 5042848 h 5704764"/>
              <a:gd name="connsiteX19" fmla="*/ 5834417 w 6264322"/>
              <a:gd name="connsiteY19" fmla="*/ 5152029 h 5704764"/>
              <a:gd name="connsiteX20" fmla="*/ 5970895 w 6264322"/>
              <a:gd name="connsiteY20" fmla="*/ 4339987 h 5704764"/>
              <a:gd name="connsiteX21" fmla="*/ 5779826 w 6264322"/>
              <a:gd name="connsiteY21" fmla="*/ 4067032 h 5704764"/>
              <a:gd name="connsiteX22" fmla="*/ 6134668 w 6264322"/>
              <a:gd name="connsiteY22" fmla="*/ 3869139 h 5704764"/>
              <a:gd name="connsiteX23" fmla="*/ 6121020 w 6264322"/>
              <a:gd name="connsiteY23" fmla="*/ 3616656 h 5704764"/>
              <a:gd name="connsiteX24" fmla="*/ 6264322 w 6264322"/>
              <a:gd name="connsiteY24" fmla="*/ 2831910 h 5704764"/>
              <a:gd name="connsiteX25" fmla="*/ 5759355 w 6264322"/>
              <a:gd name="connsiteY25" fmla="*/ 2047163 h 5704764"/>
              <a:gd name="connsiteX26" fmla="*/ 5288508 w 6264322"/>
              <a:gd name="connsiteY26" fmla="*/ 1821975 h 5704764"/>
              <a:gd name="connsiteX27" fmla="*/ 5097439 w 6264322"/>
              <a:gd name="connsiteY27" fmla="*/ 1262417 h 5704764"/>
              <a:gd name="connsiteX28" fmla="*/ 4824482 w 6264322"/>
              <a:gd name="connsiteY28" fmla="*/ 730155 h 5704764"/>
              <a:gd name="connsiteX0" fmla="*/ 900752 w 6264322"/>
              <a:gd name="connsiteY0" fmla="*/ 0 h 5704764"/>
              <a:gd name="connsiteX1" fmla="*/ 1091821 w 6264322"/>
              <a:gd name="connsiteY1" fmla="*/ 286603 h 5704764"/>
              <a:gd name="connsiteX2" fmla="*/ 1248770 w 6264322"/>
              <a:gd name="connsiteY2" fmla="*/ 716508 h 5704764"/>
              <a:gd name="connsiteX3" fmla="*/ 859809 w 6264322"/>
              <a:gd name="connsiteY3" fmla="*/ 873457 h 5704764"/>
              <a:gd name="connsiteX4" fmla="*/ 832514 w 6264322"/>
              <a:gd name="connsiteY4" fmla="*/ 1139588 h 5704764"/>
              <a:gd name="connsiteX5" fmla="*/ 54591 w 6264322"/>
              <a:gd name="connsiteY5" fmla="*/ 1849272 h 5704764"/>
              <a:gd name="connsiteX6" fmla="*/ 0 w 6264322"/>
              <a:gd name="connsiteY6" fmla="*/ 1992573 h 5704764"/>
              <a:gd name="connsiteX7" fmla="*/ 143302 w 6264322"/>
              <a:gd name="connsiteY7" fmla="*/ 2354239 h 5704764"/>
              <a:gd name="connsiteX8" fmla="*/ 457200 w 6264322"/>
              <a:gd name="connsiteY8" fmla="*/ 2831911 h 5704764"/>
              <a:gd name="connsiteX9" fmla="*/ 511791 w 6264322"/>
              <a:gd name="connsiteY9" fmla="*/ 3145809 h 5704764"/>
              <a:gd name="connsiteX10" fmla="*/ 573206 w 6264322"/>
              <a:gd name="connsiteY10" fmla="*/ 3159457 h 5704764"/>
              <a:gd name="connsiteX11" fmla="*/ 934872 w 6264322"/>
              <a:gd name="connsiteY11" fmla="*/ 4879075 h 5704764"/>
              <a:gd name="connsiteX12" fmla="*/ 1521725 w 6264322"/>
              <a:gd name="connsiteY12" fmla="*/ 5704764 h 5704764"/>
              <a:gd name="connsiteX13" fmla="*/ 2013045 w 6264322"/>
              <a:gd name="connsiteY13" fmla="*/ 5145206 h 5704764"/>
              <a:gd name="connsiteX14" fmla="*/ 2756848 w 6264322"/>
              <a:gd name="connsiteY14" fmla="*/ 5145206 h 5704764"/>
              <a:gd name="connsiteX15" fmla="*/ 3254991 w 6264322"/>
              <a:gd name="connsiteY15" fmla="*/ 4906370 h 5704764"/>
              <a:gd name="connsiteX16" fmla="*/ 4572000 w 6264322"/>
              <a:gd name="connsiteY16" fmla="*/ 4988257 h 5704764"/>
              <a:gd name="connsiteX17" fmla="*/ 4858602 w 6264322"/>
              <a:gd name="connsiteY17" fmla="*/ 4954137 h 5704764"/>
              <a:gd name="connsiteX18" fmla="*/ 5281683 w 6264322"/>
              <a:gd name="connsiteY18" fmla="*/ 5042848 h 5704764"/>
              <a:gd name="connsiteX19" fmla="*/ 5834417 w 6264322"/>
              <a:gd name="connsiteY19" fmla="*/ 5152029 h 5704764"/>
              <a:gd name="connsiteX20" fmla="*/ 5970895 w 6264322"/>
              <a:gd name="connsiteY20" fmla="*/ 4339987 h 5704764"/>
              <a:gd name="connsiteX21" fmla="*/ 5779826 w 6264322"/>
              <a:gd name="connsiteY21" fmla="*/ 4067032 h 5704764"/>
              <a:gd name="connsiteX22" fmla="*/ 6134668 w 6264322"/>
              <a:gd name="connsiteY22" fmla="*/ 3869139 h 5704764"/>
              <a:gd name="connsiteX23" fmla="*/ 6121020 w 6264322"/>
              <a:gd name="connsiteY23" fmla="*/ 3616656 h 5704764"/>
              <a:gd name="connsiteX24" fmla="*/ 6264322 w 6264322"/>
              <a:gd name="connsiteY24" fmla="*/ 2831910 h 5704764"/>
              <a:gd name="connsiteX25" fmla="*/ 5759355 w 6264322"/>
              <a:gd name="connsiteY25" fmla="*/ 2047163 h 5704764"/>
              <a:gd name="connsiteX26" fmla="*/ 5288508 w 6264322"/>
              <a:gd name="connsiteY26" fmla="*/ 1821975 h 5704764"/>
              <a:gd name="connsiteX27" fmla="*/ 5097439 w 6264322"/>
              <a:gd name="connsiteY27" fmla="*/ 1262417 h 5704764"/>
              <a:gd name="connsiteX28" fmla="*/ 4824482 w 6264322"/>
              <a:gd name="connsiteY28" fmla="*/ 730155 h 5704764"/>
              <a:gd name="connsiteX0" fmla="*/ 900752 w 6264322"/>
              <a:gd name="connsiteY0" fmla="*/ 0 h 5704764"/>
              <a:gd name="connsiteX1" fmla="*/ 1091821 w 6264322"/>
              <a:gd name="connsiteY1" fmla="*/ 286603 h 5704764"/>
              <a:gd name="connsiteX2" fmla="*/ 1248770 w 6264322"/>
              <a:gd name="connsiteY2" fmla="*/ 716508 h 5704764"/>
              <a:gd name="connsiteX3" fmla="*/ 859809 w 6264322"/>
              <a:gd name="connsiteY3" fmla="*/ 873457 h 5704764"/>
              <a:gd name="connsiteX4" fmla="*/ 832514 w 6264322"/>
              <a:gd name="connsiteY4" fmla="*/ 1139588 h 5704764"/>
              <a:gd name="connsiteX5" fmla="*/ 54591 w 6264322"/>
              <a:gd name="connsiteY5" fmla="*/ 1849272 h 5704764"/>
              <a:gd name="connsiteX6" fmla="*/ 0 w 6264322"/>
              <a:gd name="connsiteY6" fmla="*/ 1992573 h 5704764"/>
              <a:gd name="connsiteX7" fmla="*/ 143302 w 6264322"/>
              <a:gd name="connsiteY7" fmla="*/ 2354239 h 5704764"/>
              <a:gd name="connsiteX8" fmla="*/ 457200 w 6264322"/>
              <a:gd name="connsiteY8" fmla="*/ 2831911 h 5704764"/>
              <a:gd name="connsiteX9" fmla="*/ 511791 w 6264322"/>
              <a:gd name="connsiteY9" fmla="*/ 3145809 h 5704764"/>
              <a:gd name="connsiteX10" fmla="*/ 573206 w 6264322"/>
              <a:gd name="connsiteY10" fmla="*/ 3159457 h 5704764"/>
              <a:gd name="connsiteX11" fmla="*/ 934872 w 6264322"/>
              <a:gd name="connsiteY11" fmla="*/ 4879075 h 5704764"/>
              <a:gd name="connsiteX12" fmla="*/ 1521725 w 6264322"/>
              <a:gd name="connsiteY12" fmla="*/ 5704764 h 5704764"/>
              <a:gd name="connsiteX13" fmla="*/ 2013045 w 6264322"/>
              <a:gd name="connsiteY13" fmla="*/ 5145206 h 5704764"/>
              <a:gd name="connsiteX14" fmla="*/ 2756848 w 6264322"/>
              <a:gd name="connsiteY14" fmla="*/ 5145206 h 5704764"/>
              <a:gd name="connsiteX15" fmla="*/ 3254991 w 6264322"/>
              <a:gd name="connsiteY15" fmla="*/ 4906370 h 5704764"/>
              <a:gd name="connsiteX16" fmla="*/ 4572000 w 6264322"/>
              <a:gd name="connsiteY16" fmla="*/ 4988257 h 5704764"/>
              <a:gd name="connsiteX17" fmla="*/ 4858602 w 6264322"/>
              <a:gd name="connsiteY17" fmla="*/ 4954137 h 5704764"/>
              <a:gd name="connsiteX18" fmla="*/ 5281683 w 6264322"/>
              <a:gd name="connsiteY18" fmla="*/ 5042848 h 5704764"/>
              <a:gd name="connsiteX19" fmla="*/ 5834417 w 6264322"/>
              <a:gd name="connsiteY19" fmla="*/ 5152029 h 5704764"/>
              <a:gd name="connsiteX20" fmla="*/ 5711587 w 6264322"/>
              <a:gd name="connsiteY20" fmla="*/ 4974608 h 5704764"/>
              <a:gd name="connsiteX21" fmla="*/ 5970895 w 6264322"/>
              <a:gd name="connsiteY21" fmla="*/ 4339987 h 5704764"/>
              <a:gd name="connsiteX22" fmla="*/ 5779826 w 6264322"/>
              <a:gd name="connsiteY22" fmla="*/ 4067032 h 5704764"/>
              <a:gd name="connsiteX23" fmla="*/ 6134668 w 6264322"/>
              <a:gd name="connsiteY23" fmla="*/ 3869139 h 5704764"/>
              <a:gd name="connsiteX24" fmla="*/ 6121020 w 6264322"/>
              <a:gd name="connsiteY24" fmla="*/ 3616656 h 5704764"/>
              <a:gd name="connsiteX25" fmla="*/ 6264322 w 6264322"/>
              <a:gd name="connsiteY25" fmla="*/ 2831910 h 5704764"/>
              <a:gd name="connsiteX26" fmla="*/ 5759355 w 6264322"/>
              <a:gd name="connsiteY26" fmla="*/ 2047163 h 5704764"/>
              <a:gd name="connsiteX27" fmla="*/ 5288508 w 6264322"/>
              <a:gd name="connsiteY27" fmla="*/ 1821975 h 5704764"/>
              <a:gd name="connsiteX28" fmla="*/ 5097439 w 6264322"/>
              <a:gd name="connsiteY28" fmla="*/ 1262417 h 5704764"/>
              <a:gd name="connsiteX29" fmla="*/ 4824482 w 6264322"/>
              <a:gd name="connsiteY29" fmla="*/ 730155 h 5704764"/>
              <a:gd name="connsiteX0" fmla="*/ 900752 w 6264322"/>
              <a:gd name="connsiteY0" fmla="*/ 0 h 5704764"/>
              <a:gd name="connsiteX1" fmla="*/ 1091821 w 6264322"/>
              <a:gd name="connsiteY1" fmla="*/ 286603 h 5704764"/>
              <a:gd name="connsiteX2" fmla="*/ 1248770 w 6264322"/>
              <a:gd name="connsiteY2" fmla="*/ 716508 h 5704764"/>
              <a:gd name="connsiteX3" fmla="*/ 859809 w 6264322"/>
              <a:gd name="connsiteY3" fmla="*/ 873457 h 5704764"/>
              <a:gd name="connsiteX4" fmla="*/ 832514 w 6264322"/>
              <a:gd name="connsiteY4" fmla="*/ 1139588 h 5704764"/>
              <a:gd name="connsiteX5" fmla="*/ 54591 w 6264322"/>
              <a:gd name="connsiteY5" fmla="*/ 1849272 h 5704764"/>
              <a:gd name="connsiteX6" fmla="*/ 0 w 6264322"/>
              <a:gd name="connsiteY6" fmla="*/ 1992573 h 5704764"/>
              <a:gd name="connsiteX7" fmla="*/ 143302 w 6264322"/>
              <a:gd name="connsiteY7" fmla="*/ 2354239 h 5704764"/>
              <a:gd name="connsiteX8" fmla="*/ 457200 w 6264322"/>
              <a:gd name="connsiteY8" fmla="*/ 2831911 h 5704764"/>
              <a:gd name="connsiteX9" fmla="*/ 511791 w 6264322"/>
              <a:gd name="connsiteY9" fmla="*/ 3145809 h 5704764"/>
              <a:gd name="connsiteX10" fmla="*/ 573206 w 6264322"/>
              <a:gd name="connsiteY10" fmla="*/ 3159457 h 5704764"/>
              <a:gd name="connsiteX11" fmla="*/ 934872 w 6264322"/>
              <a:gd name="connsiteY11" fmla="*/ 4879075 h 5704764"/>
              <a:gd name="connsiteX12" fmla="*/ 1521725 w 6264322"/>
              <a:gd name="connsiteY12" fmla="*/ 5704764 h 5704764"/>
              <a:gd name="connsiteX13" fmla="*/ 2013045 w 6264322"/>
              <a:gd name="connsiteY13" fmla="*/ 5145206 h 5704764"/>
              <a:gd name="connsiteX14" fmla="*/ 2756848 w 6264322"/>
              <a:gd name="connsiteY14" fmla="*/ 5145206 h 5704764"/>
              <a:gd name="connsiteX15" fmla="*/ 3254991 w 6264322"/>
              <a:gd name="connsiteY15" fmla="*/ 4906370 h 5704764"/>
              <a:gd name="connsiteX16" fmla="*/ 4572000 w 6264322"/>
              <a:gd name="connsiteY16" fmla="*/ 4988257 h 5704764"/>
              <a:gd name="connsiteX17" fmla="*/ 4858602 w 6264322"/>
              <a:gd name="connsiteY17" fmla="*/ 4954137 h 5704764"/>
              <a:gd name="connsiteX18" fmla="*/ 5281683 w 6264322"/>
              <a:gd name="connsiteY18" fmla="*/ 5042848 h 5704764"/>
              <a:gd name="connsiteX19" fmla="*/ 5834417 w 6264322"/>
              <a:gd name="connsiteY19" fmla="*/ 5152029 h 5704764"/>
              <a:gd name="connsiteX20" fmla="*/ 5711587 w 6264322"/>
              <a:gd name="connsiteY20" fmla="*/ 4974608 h 5704764"/>
              <a:gd name="connsiteX21" fmla="*/ 5970895 w 6264322"/>
              <a:gd name="connsiteY21" fmla="*/ 4339987 h 5704764"/>
              <a:gd name="connsiteX22" fmla="*/ 5779826 w 6264322"/>
              <a:gd name="connsiteY22" fmla="*/ 4067032 h 5704764"/>
              <a:gd name="connsiteX23" fmla="*/ 6134668 w 6264322"/>
              <a:gd name="connsiteY23" fmla="*/ 3869139 h 5704764"/>
              <a:gd name="connsiteX24" fmla="*/ 6121020 w 6264322"/>
              <a:gd name="connsiteY24" fmla="*/ 3616656 h 5704764"/>
              <a:gd name="connsiteX25" fmla="*/ 6264322 w 6264322"/>
              <a:gd name="connsiteY25" fmla="*/ 2831910 h 5704764"/>
              <a:gd name="connsiteX26" fmla="*/ 5759355 w 6264322"/>
              <a:gd name="connsiteY26" fmla="*/ 2047163 h 5704764"/>
              <a:gd name="connsiteX27" fmla="*/ 5288508 w 6264322"/>
              <a:gd name="connsiteY27" fmla="*/ 1821975 h 5704764"/>
              <a:gd name="connsiteX28" fmla="*/ 5097439 w 6264322"/>
              <a:gd name="connsiteY28" fmla="*/ 1262417 h 5704764"/>
              <a:gd name="connsiteX29" fmla="*/ 4824482 w 6264322"/>
              <a:gd name="connsiteY29" fmla="*/ 730155 h 5704764"/>
              <a:gd name="connsiteX0" fmla="*/ 900752 w 6264322"/>
              <a:gd name="connsiteY0" fmla="*/ 0 h 5704764"/>
              <a:gd name="connsiteX1" fmla="*/ 1091821 w 6264322"/>
              <a:gd name="connsiteY1" fmla="*/ 286603 h 5704764"/>
              <a:gd name="connsiteX2" fmla="*/ 1248770 w 6264322"/>
              <a:gd name="connsiteY2" fmla="*/ 716508 h 5704764"/>
              <a:gd name="connsiteX3" fmla="*/ 859809 w 6264322"/>
              <a:gd name="connsiteY3" fmla="*/ 873457 h 5704764"/>
              <a:gd name="connsiteX4" fmla="*/ 832514 w 6264322"/>
              <a:gd name="connsiteY4" fmla="*/ 1139588 h 5704764"/>
              <a:gd name="connsiteX5" fmla="*/ 54591 w 6264322"/>
              <a:gd name="connsiteY5" fmla="*/ 1849272 h 5704764"/>
              <a:gd name="connsiteX6" fmla="*/ 0 w 6264322"/>
              <a:gd name="connsiteY6" fmla="*/ 1992573 h 5704764"/>
              <a:gd name="connsiteX7" fmla="*/ 143302 w 6264322"/>
              <a:gd name="connsiteY7" fmla="*/ 2354239 h 5704764"/>
              <a:gd name="connsiteX8" fmla="*/ 457200 w 6264322"/>
              <a:gd name="connsiteY8" fmla="*/ 2831911 h 5704764"/>
              <a:gd name="connsiteX9" fmla="*/ 511791 w 6264322"/>
              <a:gd name="connsiteY9" fmla="*/ 3145809 h 5704764"/>
              <a:gd name="connsiteX10" fmla="*/ 573206 w 6264322"/>
              <a:gd name="connsiteY10" fmla="*/ 3159457 h 5704764"/>
              <a:gd name="connsiteX11" fmla="*/ 934872 w 6264322"/>
              <a:gd name="connsiteY11" fmla="*/ 4879075 h 5704764"/>
              <a:gd name="connsiteX12" fmla="*/ 1521725 w 6264322"/>
              <a:gd name="connsiteY12" fmla="*/ 5704764 h 5704764"/>
              <a:gd name="connsiteX13" fmla="*/ 2013045 w 6264322"/>
              <a:gd name="connsiteY13" fmla="*/ 5145206 h 5704764"/>
              <a:gd name="connsiteX14" fmla="*/ 2756848 w 6264322"/>
              <a:gd name="connsiteY14" fmla="*/ 5145206 h 5704764"/>
              <a:gd name="connsiteX15" fmla="*/ 3254991 w 6264322"/>
              <a:gd name="connsiteY15" fmla="*/ 4906370 h 5704764"/>
              <a:gd name="connsiteX16" fmla="*/ 4572000 w 6264322"/>
              <a:gd name="connsiteY16" fmla="*/ 4988257 h 5704764"/>
              <a:gd name="connsiteX17" fmla="*/ 4858602 w 6264322"/>
              <a:gd name="connsiteY17" fmla="*/ 4954137 h 5704764"/>
              <a:gd name="connsiteX18" fmla="*/ 5281683 w 6264322"/>
              <a:gd name="connsiteY18" fmla="*/ 5042848 h 5704764"/>
              <a:gd name="connsiteX19" fmla="*/ 5834417 w 6264322"/>
              <a:gd name="connsiteY19" fmla="*/ 5152029 h 5704764"/>
              <a:gd name="connsiteX20" fmla="*/ 5711587 w 6264322"/>
              <a:gd name="connsiteY20" fmla="*/ 4974608 h 5704764"/>
              <a:gd name="connsiteX21" fmla="*/ 5848065 w 6264322"/>
              <a:gd name="connsiteY21" fmla="*/ 4483289 h 5704764"/>
              <a:gd name="connsiteX22" fmla="*/ 5970895 w 6264322"/>
              <a:gd name="connsiteY22" fmla="*/ 4339987 h 5704764"/>
              <a:gd name="connsiteX23" fmla="*/ 5779826 w 6264322"/>
              <a:gd name="connsiteY23" fmla="*/ 4067032 h 5704764"/>
              <a:gd name="connsiteX24" fmla="*/ 6134668 w 6264322"/>
              <a:gd name="connsiteY24" fmla="*/ 3869139 h 5704764"/>
              <a:gd name="connsiteX25" fmla="*/ 6121020 w 6264322"/>
              <a:gd name="connsiteY25" fmla="*/ 3616656 h 5704764"/>
              <a:gd name="connsiteX26" fmla="*/ 6264322 w 6264322"/>
              <a:gd name="connsiteY26" fmla="*/ 2831910 h 5704764"/>
              <a:gd name="connsiteX27" fmla="*/ 5759355 w 6264322"/>
              <a:gd name="connsiteY27" fmla="*/ 2047163 h 5704764"/>
              <a:gd name="connsiteX28" fmla="*/ 5288508 w 6264322"/>
              <a:gd name="connsiteY28" fmla="*/ 1821975 h 5704764"/>
              <a:gd name="connsiteX29" fmla="*/ 5097439 w 6264322"/>
              <a:gd name="connsiteY29" fmla="*/ 1262417 h 5704764"/>
              <a:gd name="connsiteX30" fmla="*/ 4824482 w 6264322"/>
              <a:gd name="connsiteY30" fmla="*/ 730155 h 5704764"/>
              <a:gd name="connsiteX0" fmla="*/ 900752 w 6264322"/>
              <a:gd name="connsiteY0" fmla="*/ 0 h 5704764"/>
              <a:gd name="connsiteX1" fmla="*/ 1091821 w 6264322"/>
              <a:gd name="connsiteY1" fmla="*/ 286603 h 5704764"/>
              <a:gd name="connsiteX2" fmla="*/ 1248770 w 6264322"/>
              <a:gd name="connsiteY2" fmla="*/ 716508 h 5704764"/>
              <a:gd name="connsiteX3" fmla="*/ 859809 w 6264322"/>
              <a:gd name="connsiteY3" fmla="*/ 873457 h 5704764"/>
              <a:gd name="connsiteX4" fmla="*/ 832514 w 6264322"/>
              <a:gd name="connsiteY4" fmla="*/ 1139588 h 5704764"/>
              <a:gd name="connsiteX5" fmla="*/ 54591 w 6264322"/>
              <a:gd name="connsiteY5" fmla="*/ 1849272 h 5704764"/>
              <a:gd name="connsiteX6" fmla="*/ 0 w 6264322"/>
              <a:gd name="connsiteY6" fmla="*/ 1992573 h 5704764"/>
              <a:gd name="connsiteX7" fmla="*/ 143302 w 6264322"/>
              <a:gd name="connsiteY7" fmla="*/ 2354239 h 5704764"/>
              <a:gd name="connsiteX8" fmla="*/ 457200 w 6264322"/>
              <a:gd name="connsiteY8" fmla="*/ 2831911 h 5704764"/>
              <a:gd name="connsiteX9" fmla="*/ 511791 w 6264322"/>
              <a:gd name="connsiteY9" fmla="*/ 3145809 h 5704764"/>
              <a:gd name="connsiteX10" fmla="*/ 573206 w 6264322"/>
              <a:gd name="connsiteY10" fmla="*/ 3159457 h 5704764"/>
              <a:gd name="connsiteX11" fmla="*/ 934872 w 6264322"/>
              <a:gd name="connsiteY11" fmla="*/ 4879075 h 5704764"/>
              <a:gd name="connsiteX12" fmla="*/ 1521725 w 6264322"/>
              <a:gd name="connsiteY12" fmla="*/ 5704764 h 5704764"/>
              <a:gd name="connsiteX13" fmla="*/ 2013045 w 6264322"/>
              <a:gd name="connsiteY13" fmla="*/ 5145206 h 5704764"/>
              <a:gd name="connsiteX14" fmla="*/ 2756848 w 6264322"/>
              <a:gd name="connsiteY14" fmla="*/ 5145206 h 5704764"/>
              <a:gd name="connsiteX15" fmla="*/ 3254991 w 6264322"/>
              <a:gd name="connsiteY15" fmla="*/ 4906370 h 5704764"/>
              <a:gd name="connsiteX16" fmla="*/ 4572000 w 6264322"/>
              <a:gd name="connsiteY16" fmla="*/ 4988257 h 5704764"/>
              <a:gd name="connsiteX17" fmla="*/ 4858602 w 6264322"/>
              <a:gd name="connsiteY17" fmla="*/ 4954137 h 5704764"/>
              <a:gd name="connsiteX18" fmla="*/ 5281683 w 6264322"/>
              <a:gd name="connsiteY18" fmla="*/ 5042848 h 5704764"/>
              <a:gd name="connsiteX19" fmla="*/ 5834417 w 6264322"/>
              <a:gd name="connsiteY19" fmla="*/ 5152029 h 5704764"/>
              <a:gd name="connsiteX20" fmla="*/ 5711587 w 6264322"/>
              <a:gd name="connsiteY20" fmla="*/ 4974608 h 5704764"/>
              <a:gd name="connsiteX21" fmla="*/ 5848065 w 6264322"/>
              <a:gd name="connsiteY21" fmla="*/ 4483289 h 5704764"/>
              <a:gd name="connsiteX22" fmla="*/ 5970895 w 6264322"/>
              <a:gd name="connsiteY22" fmla="*/ 4339987 h 5704764"/>
              <a:gd name="connsiteX23" fmla="*/ 5779826 w 6264322"/>
              <a:gd name="connsiteY23" fmla="*/ 4067032 h 5704764"/>
              <a:gd name="connsiteX24" fmla="*/ 6134668 w 6264322"/>
              <a:gd name="connsiteY24" fmla="*/ 3869139 h 5704764"/>
              <a:gd name="connsiteX25" fmla="*/ 6121020 w 6264322"/>
              <a:gd name="connsiteY25" fmla="*/ 3616656 h 5704764"/>
              <a:gd name="connsiteX26" fmla="*/ 6264322 w 6264322"/>
              <a:gd name="connsiteY26" fmla="*/ 2831910 h 5704764"/>
              <a:gd name="connsiteX27" fmla="*/ 5759355 w 6264322"/>
              <a:gd name="connsiteY27" fmla="*/ 2047163 h 5704764"/>
              <a:gd name="connsiteX28" fmla="*/ 5288508 w 6264322"/>
              <a:gd name="connsiteY28" fmla="*/ 1821975 h 5704764"/>
              <a:gd name="connsiteX29" fmla="*/ 5097439 w 6264322"/>
              <a:gd name="connsiteY29" fmla="*/ 1262417 h 5704764"/>
              <a:gd name="connsiteX30" fmla="*/ 4824482 w 6264322"/>
              <a:gd name="connsiteY30" fmla="*/ 730155 h 5704764"/>
              <a:gd name="connsiteX0" fmla="*/ 900752 w 6264322"/>
              <a:gd name="connsiteY0" fmla="*/ 2204114 h 7908878"/>
              <a:gd name="connsiteX1" fmla="*/ 1091821 w 6264322"/>
              <a:gd name="connsiteY1" fmla="*/ 2490717 h 7908878"/>
              <a:gd name="connsiteX2" fmla="*/ 1248770 w 6264322"/>
              <a:gd name="connsiteY2" fmla="*/ 2920622 h 7908878"/>
              <a:gd name="connsiteX3" fmla="*/ 859809 w 6264322"/>
              <a:gd name="connsiteY3" fmla="*/ 3077571 h 7908878"/>
              <a:gd name="connsiteX4" fmla="*/ 832514 w 6264322"/>
              <a:gd name="connsiteY4" fmla="*/ 3343702 h 7908878"/>
              <a:gd name="connsiteX5" fmla="*/ 54591 w 6264322"/>
              <a:gd name="connsiteY5" fmla="*/ 4053386 h 7908878"/>
              <a:gd name="connsiteX6" fmla="*/ 0 w 6264322"/>
              <a:gd name="connsiteY6" fmla="*/ 4196687 h 7908878"/>
              <a:gd name="connsiteX7" fmla="*/ 143302 w 6264322"/>
              <a:gd name="connsiteY7" fmla="*/ 4558353 h 7908878"/>
              <a:gd name="connsiteX8" fmla="*/ 457200 w 6264322"/>
              <a:gd name="connsiteY8" fmla="*/ 5036025 h 7908878"/>
              <a:gd name="connsiteX9" fmla="*/ 511791 w 6264322"/>
              <a:gd name="connsiteY9" fmla="*/ 5349923 h 7908878"/>
              <a:gd name="connsiteX10" fmla="*/ 573206 w 6264322"/>
              <a:gd name="connsiteY10" fmla="*/ 5363571 h 7908878"/>
              <a:gd name="connsiteX11" fmla="*/ 934872 w 6264322"/>
              <a:gd name="connsiteY11" fmla="*/ 7083189 h 7908878"/>
              <a:gd name="connsiteX12" fmla="*/ 1521725 w 6264322"/>
              <a:gd name="connsiteY12" fmla="*/ 7908878 h 7908878"/>
              <a:gd name="connsiteX13" fmla="*/ 2013045 w 6264322"/>
              <a:gd name="connsiteY13" fmla="*/ 7349320 h 7908878"/>
              <a:gd name="connsiteX14" fmla="*/ 2756848 w 6264322"/>
              <a:gd name="connsiteY14" fmla="*/ 7349320 h 7908878"/>
              <a:gd name="connsiteX15" fmla="*/ 3254991 w 6264322"/>
              <a:gd name="connsiteY15" fmla="*/ 7110484 h 7908878"/>
              <a:gd name="connsiteX16" fmla="*/ 4572000 w 6264322"/>
              <a:gd name="connsiteY16" fmla="*/ 7192371 h 7908878"/>
              <a:gd name="connsiteX17" fmla="*/ 4858602 w 6264322"/>
              <a:gd name="connsiteY17" fmla="*/ 7158251 h 7908878"/>
              <a:gd name="connsiteX18" fmla="*/ 5281683 w 6264322"/>
              <a:gd name="connsiteY18" fmla="*/ 7246962 h 7908878"/>
              <a:gd name="connsiteX19" fmla="*/ 5834417 w 6264322"/>
              <a:gd name="connsiteY19" fmla="*/ 7356143 h 7908878"/>
              <a:gd name="connsiteX20" fmla="*/ 5711587 w 6264322"/>
              <a:gd name="connsiteY20" fmla="*/ 7178722 h 7908878"/>
              <a:gd name="connsiteX21" fmla="*/ 5848065 w 6264322"/>
              <a:gd name="connsiteY21" fmla="*/ 6687403 h 7908878"/>
              <a:gd name="connsiteX22" fmla="*/ 5970895 w 6264322"/>
              <a:gd name="connsiteY22" fmla="*/ 6544101 h 7908878"/>
              <a:gd name="connsiteX23" fmla="*/ 5779826 w 6264322"/>
              <a:gd name="connsiteY23" fmla="*/ 6271146 h 7908878"/>
              <a:gd name="connsiteX24" fmla="*/ 6134668 w 6264322"/>
              <a:gd name="connsiteY24" fmla="*/ 6073253 h 7908878"/>
              <a:gd name="connsiteX25" fmla="*/ 6121020 w 6264322"/>
              <a:gd name="connsiteY25" fmla="*/ 5820770 h 7908878"/>
              <a:gd name="connsiteX26" fmla="*/ 6264322 w 6264322"/>
              <a:gd name="connsiteY26" fmla="*/ 5036024 h 7908878"/>
              <a:gd name="connsiteX27" fmla="*/ 5759355 w 6264322"/>
              <a:gd name="connsiteY27" fmla="*/ 4251277 h 7908878"/>
              <a:gd name="connsiteX28" fmla="*/ 5288508 w 6264322"/>
              <a:gd name="connsiteY28" fmla="*/ 4026089 h 7908878"/>
              <a:gd name="connsiteX29" fmla="*/ 5097439 w 6264322"/>
              <a:gd name="connsiteY29" fmla="*/ 3466531 h 7908878"/>
              <a:gd name="connsiteX30" fmla="*/ 5534165 w 6264322"/>
              <a:gd name="connsiteY30" fmla="*/ 0 h 7908878"/>
              <a:gd name="connsiteX0" fmla="*/ 900752 w 6414447"/>
              <a:gd name="connsiteY0" fmla="*/ 2204114 h 7908878"/>
              <a:gd name="connsiteX1" fmla="*/ 1091821 w 6414447"/>
              <a:gd name="connsiteY1" fmla="*/ 2490717 h 7908878"/>
              <a:gd name="connsiteX2" fmla="*/ 1248770 w 6414447"/>
              <a:gd name="connsiteY2" fmla="*/ 2920622 h 7908878"/>
              <a:gd name="connsiteX3" fmla="*/ 859809 w 6414447"/>
              <a:gd name="connsiteY3" fmla="*/ 3077571 h 7908878"/>
              <a:gd name="connsiteX4" fmla="*/ 832514 w 6414447"/>
              <a:gd name="connsiteY4" fmla="*/ 3343702 h 7908878"/>
              <a:gd name="connsiteX5" fmla="*/ 54591 w 6414447"/>
              <a:gd name="connsiteY5" fmla="*/ 4053386 h 7908878"/>
              <a:gd name="connsiteX6" fmla="*/ 0 w 6414447"/>
              <a:gd name="connsiteY6" fmla="*/ 4196687 h 7908878"/>
              <a:gd name="connsiteX7" fmla="*/ 143302 w 6414447"/>
              <a:gd name="connsiteY7" fmla="*/ 4558353 h 7908878"/>
              <a:gd name="connsiteX8" fmla="*/ 457200 w 6414447"/>
              <a:gd name="connsiteY8" fmla="*/ 5036025 h 7908878"/>
              <a:gd name="connsiteX9" fmla="*/ 511791 w 6414447"/>
              <a:gd name="connsiteY9" fmla="*/ 5349923 h 7908878"/>
              <a:gd name="connsiteX10" fmla="*/ 573206 w 6414447"/>
              <a:gd name="connsiteY10" fmla="*/ 5363571 h 7908878"/>
              <a:gd name="connsiteX11" fmla="*/ 934872 w 6414447"/>
              <a:gd name="connsiteY11" fmla="*/ 7083189 h 7908878"/>
              <a:gd name="connsiteX12" fmla="*/ 1521725 w 6414447"/>
              <a:gd name="connsiteY12" fmla="*/ 7908878 h 7908878"/>
              <a:gd name="connsiteX13" fmla="*/ 2013045 w 6414447"/>
              <a:gd name="connsiteY13" fmla="*/ 7349320 h 7908878"/>
              <a:gd name="connsiteX14" fmla="*/ 2756848 w 6414447"/>
              <a:gd name="connsiteY14" fmla="*/ 7349320 h 7908878"/>
              <a:gd name="connsiteX15" fmla="*/ 3254991 w 6414447"/>
              <a:gd name="connsiteY15" fmla="*/ 7110484 h 7908878"/>
              <a:gd name="connsiteX16" fmla="*/ 4572000 w 6414447"/>
              <a:gd name="connsiteY16" fmla="*/ 7192371 h 7908878"/>
              <a:gd name="connsiteX17" fmla="*/ 4858602 w 6414447"/>
              <a:gd name="connsiteY17" fmla="*/ 7158251 h 7908878"/>
              <a:gd name="connsiteX18" fmla="*/ 5281683 w 6414447"/>
              <a:gd name="connsiteY18" fmla="*/ 7246962 h 7908878"/>
              <a:gd name="connsiteX19" fmla="*/ 5834417 w 6414447"/>
              <a:gd name="connsiteY19" fmla="*/ 7356143 h 7908878"/>
              <a:gd name="connsiteX20" fmla="*/ 5711587 w 6414447"/>
              <a:gd name="connsiteY20" fmla="*/ 7178722 h 7908878"/>
              <a:gd name="connsiteX21" fmla="*/ 5848065 w 6414447"/>
              <a:gd name="connsiteY21" fmla="*/ 6687403 h 7908878"/>
              <a:gd name="connsiteX22" fmla="*/ 5970895 w 6414447"/>
              <a:gd name="connsiteY22" fmla="*/ 6544101 h 7908878"/>
              <a:gd name="connsiteX23" fmla="*/ 5779826 w 6414447"/>
              <a:gd name="connsiteY23" fmla="*/ 6271146 h 7908878"/>
              <a:gd name="connsiteX24" fmla="*/ 6134668 w 6414447"/>
              <a:gd name="connsiteY24" fmla="*/ 6073253 h 7908878"/>
              <a:gd name="connsiteX25" fmla="*/ 6121020 w 6414447"/>
              <a:gd name="connsiteY25" fmla="*/ 5820770 h 7908878"/>
              <a:gd name="connsiteX26" fmla="*/ 6264322 w 6414447"/>
              <a:gd name="connsiteY26" fmla="*/ 5036024 h 7908878"/>
              <a:gd name="connsiteX27" fmla="*/ 5759355 w 6414447"/>
              <a:gd name="connsiteY27" fmla="*/ 4251277 h 7908878"/>
              <a:gd name="connsiteX28" fmla="*/ 5288508 w 6414447"/>
              <a:gd name="connsiteY28" fmla="*/ 4026089 h 7908878"/>
              <a:gd name="connsiteX29" fmla="*/ 5097439 w 6414447"/>
              <a:gd name="connsiteY29" fmla="*/ 3466531 h 7908878"/>
              <a:gd name="connsiteX30" fmla="*/ 6414447 w 6414447"/>
              <a:gd name="connsiteY30" fmla="*/ 2040340 h 7908878"/>
              <a:gd name="connsiteX31" fmla="*/ 5534165 w 6414447"/>
              <a:gd name="connsiteY31" fmla="*/ 0 h 7908878"/>
              <a:gd name="connsiteX0" fmla="*/ 900752 w 6414447"/>
              <a:gd name="connsiteY0" fmla="*/ 2204114 h 7908878"/>
              <a:gd name="connsiteX1" fmla="*/ 1091821 w 6414447"/>
              <a:gd name="connsiteY1" fmla="*/ 2490717 h 7908878"/>
              <a:gd name="connsiteX2" fmla="*/ 1248770 w 6414447"/>
              <a:gd name="connsiteY2" fmla="*/ 2920622 h 7908878"/>
              <a:gd name="connsiteX3" fmla="*/ 859809 w 6414447"/>
              <a:gd name="connsiteY3" fmla="*/ 3077571 h 7908878"/>
              <a:gd name="connsiteX4" fmla="*/ 832514 w 6414447"/>
              <a:gd name="connsiteY4" fmla="*/ 3343702 h 7908878"/>
              <a:gd name="connsiteX5" fmla="*/ 54591 w 6414447"/>
              <a:gd name="connsiteY5" fmla="*/ 4053386 h 7908878"/>
              <a:gd name="connsiteX6" fmla="*/ 0 w 6414447"/>
              <a:gd name="connsiteY6" fmla="*/ 4196687 h 7908878"/>
              <a:gd name="connsiteX7" fmla="*/ 143302 w 6414447"/>
              <a:gd name="connsiteY7" fmla="*/ 4558353 h 7908878"/>
              <a:gd name="connsiteX8" fmla="*/ 457200 w 6414447"/>
              <a:gd name="connsiteY8" fmla="*/ 5036025 h 7908878"/>
              <a:gd name="connsiteX9" fmla="*/ 511791 w 6414447"/>
              <a:gd name="connsiteY9" fmla="*/ 5349923 h 7908878"/>
              <a:gd name="connsiteX10" fmla="*/ 573206 w 6414447"/>
              <a:gd name="connsiteY10" fmla="*/ 5363571 h 7908878"/>
              <a:gd name="connsiteX11" fmla="*/ 934872 w 6414447"/>
              <a:gd name="connsiteY11" fmla="*/ 7083189 h 7908878"/>
              <a:gd name="connsiteX12" fmla="*/ 1521725 w 6414447"/>
              <a:gd name="connsiteY12" fmla="*/ 7908878 h 7908878"/>
              <a:gd name="connsiteX13" fmla="*/ 2013045 w 6414447"/>
              <a:gd name="connsiteY13" fmla="*/ 7349320 h 7908878"/>
              <a:gd name="connsiteX14" fmla="*/ 2756848 w 6414447"/>
              <a:gd name="connsiteY14" fmla="*/ 7349320 h 7908878"/>
              <a:gd name="connsiteX15" fmla="*/ 3254991 w 6414447"/>
              <a:gd name="connsiteY15" fmla="*/ 7110484 h 7908878"/>
              <a:gd name="connsiteX16" fmla="*/ 4572000 w 6414447"/>
              <a:gd name="connsiteY16" fmla="*/ 7192371 h 7908878"/>
              <a:gd name="connsiteX17" fmla="*/ 4858602 w 6414447"/>
              <a:gd name="connsiteY17" fmla="*/ 7158251 h 7908878"/>
              <a:gd name="connsiteX18" fmla="*/ 5281683 w 6414447"/>
              <a:gd name="connsiteY18" fmla="*/ 7246962 h 7908878"/>
              <a:gd name="connsiteX19" fmla="*/ 5834417 w 6414447"/>
              <a:gd name="connsiteY19" fmla="*/ 7356143 h 7908878"/>
              <a:gd name="connsiteX20" fmla="*/ 5711587 w 6414447"/>
              <a:gd name="connsiteY20" fmla="*/ 7178722 h 7908878"/>
              <a:gd name="connsiteX21" fmla="*/ 5848065 w 6414447"/>
              <a:gd name="connsiteY21" fmla="*/ 6687403 h 7908878"/>
              <a:gd name="connsiteX22" fmla="*/ 5970895 w 6414447"/>
              <a:gd name="connsiteY22" fmla="*/ 6544101 h 7908878"/>
              <a:gd name="connsiteX23" fmla="*/ 5779826 w 6414447"/>
              <a:gd name="connsiteY23" fmla="*/ 6271146 h 7908878"/>
              <a:gd name="connsiteX24" fmla="*/ 6134668 w 6414447"/>
              <a:gd name="connsiteY24" fmla="*/ 6073253 h 7908878"/>
              <a:gd name="connsiteX25" fmla="*/ 6121020 w 6414447"/>
              <a:gd name="connsiteY25" fmla="*/ 5820770 h 7908878"/>
              <a:gd name="connsiteX26" fmla="*/ 6264322 w 6414447"/>
              <a:gd name="connsiteY26" fmla="*/ 5036024 h 7908878"/>
              <a:gd name="connsiteX27" fmla="*/ 5759355 w 6414447"/>
              <a:gd name="connsiteY27" fmla="*/ 4251277 h 7908878"/>
              <a:gd name="connsiteX28" fmla="*/ 5288508 w 6414447"/>
              <a:gd name="connsiteY28" fmla="*/ 4026089 h 7908878"/>
              <a:gd name="connsiteX29" fmla="*/ 5097439 w 6414447"/>
              <a:gd name="connsiteY29" fmla="*/ 3466531 h 7908878"/>
              <a:gd name="connsiteX30" fmla="*/ 6414447 w 6414447"/>
              <a:gd name="connsiteY30" fmla="*/ 2040340 h 7908878"/>
              <a:gd name="connsiteX31" fmla="*/ 5534165 w 6414447"/>
              <a:gd name="connsiteY31" fmla="*/ 0 h 7908878"/>
              <a:gd name="connsiteX0" fmla="*/ 900752 w 6414447"/>
              <a:gd name="connsiteY0" fmla="*/ 2204114 h 7908878"/>
              <a:gd name="connsiteX1" fmla="*/ 1091821 w 6414447"/>
              <a:gd name="connsiteY1" fmla="*/ 2490717 h 7908878"/>
              <a:gd name="connsiteX2" fmla="*/ 1248770 w 6414447"/>
              <a:gd name="connsiteY2" fmla="*/ 2920622 h 7908878"/>
              <a:gd name="connsiteX3" fmla="*/ 859809 w 6414447"/>
              <a:gd name="connsiteY3" fmla="*/ 3077571 h 7908878"/>
              <a:gd name="connsiteX4" fmla="*/ 832514 w 6414447"/>
              <a:gd name="connsiteY4" fmla="*/ 3343702 h 7908878"/>
              <a:gd name="connsiteX5" fmla="*/ 54591 w 6414447"/>
              <a:gd name="connsiteY5" fmla="*/ 4053386 h 7908878"/>
              <a:gd name="connsiteX6" fmla="*/ 0 w 6414447"/>
              <a:gd name="connsiteY6" fmla="*/ 4196687 h 7908878"/>
              <a:gd name="connsiteX7" fmla="*/ 143302 w 6414447"/>
              <a:gd name="connsiteY7" fmla="*/ 4558353 h 7908878"/>
              <a:gd name="connsiteX8" fmla="*/ 457200 w 6414447"/>
              <a:gd name="connsiteY8" fmla="*/ 5036025 h 7908878"/>
              <a:gd name="connsiteX9" fmla="*/ 511791 w 6414447"/>
              <a:gd name="connsiteY9" fmla="*/ 5349923 h 7908878"/>
              <a:gd name="connsiteX10" fmla="*/ 573206 w 6414447"/>
              <a:gd name="connsiteY10" fmla="*/ 5363571 h 7908878"/>
              <a:gd name="connsiteX11" fmla="*/ 934872 w 6414447"/>
              <a:gd name="connsiteY11" fmla="*/ 7083189 h 7908878"/>
              <a:gd name="connsiteX12" fmla="*/ 1521725 w 6414447"/>
              <a:gd name="connsiteY12" fmla="*/ 7908878 h 7908878"/>
              <a:gd name="connsiteX13" fmla="*/ 2013045 w 6414447"/>
              <a:gd name="connsiteY13" fmla="*/ 7349320 h 7908878"/>
              <a:gd name="connsiteX14" fmla="*/ 2756848 w 6414447"/>
              <a:gd name="connsiteY14" fmla="*/ 7349320 h 7908878"/>
              <a:gd name="connsiteX15" fmla="*/ 3254991 w 6414447"/>
              <a:gd name="connsiteY15" fmla="*/ 7110484 h 7908878"/>
              <a:gd name="connsiteX16" fmla="*/ 4572000 w 6414447"/>
              <a:gd name="connsiteY16" fmla="*/ 7192371 h 7908878"/>
              <a:gd name="connsiteX17" fmla="*/ 4858602 w 6414447"/>
              <a:gd name="connsiteY17" fmla="*/ 7158251 h 7908878"/>
              <a:gd name="connsiteX18" fmla="*/ 5281683 w 6414447"/>
              <a:gd name="connsiteY18" fmla="*/ 7246962 h 7908878"/>
              <a:gd name="connsiteX19" fmla="*/ 5834417 w 6414447"/>
              <a:gd name="connsiteY19" fmla="*/ 7356143 h 7908878"/>
              <a:gd name="connsiteX20" fmla="*/ 5711587 w 6414447"/>
              <a:gd name="connsiteY20" fmla="*/ 7178722 h 7908878"/>
              <a:gd name="connsiteX21" fmla="*/ 5848065 w 6414447"/>
              <a:gd name="connsiteY21" fmla="*/ 6687403 h 7908878"/>
              <a:gd name="connsiteX22" fmla="*/ 5970895 w 6414447"/>
              <a:gd name="connsiteY22" fmla="*/ 6544101 h 7908878"/>
              <a:gd name="connsiteX23" fmla="*/ 5779826 w 6414447"/>
              <a:gd name="connsiteY23" fmla="*/ 6271146 h 7908878"/>
              <a:gd name="connsiteX24" fmla="*/ 6134668 w 6414447"/>
              <a:gd name="connsiteY24" fmla="*/ 6073253 h 7908878"/>
              <a:gd name="connsiteX25" fmla="*/ 6121020 w 6414447"/>
              <a:gd name="connsiteY25" fmla="*/ 5820770 h 7908878"/>
              <a:gd name="connsiteX26" fmla="*/ 6264322 w 6414447"/>
              <a:gd name="connsiteY26" fmla="*/ 5036024 h 7908878"/>
              <a:gd name="connsiteX27" fmla="*/ 5759355 w 6414447"/>
              <a:gd name="connsiteY27" fmla="*/ 4251277 h 7908878"/>
              <a:gd name="connsiteX28" fmla="*/ 5288508 w 6414447"/>
              <a:gd name="connsiteY28" fmla="*/ 4026089 h 7908878"/>
              <a:gd name="connsiteX29" fmla="*/ 5097439 w 6414447"/>
              <a:gd name="connsiteY29" fmla="*/ 3466531 h 7908878"/>
              <a:gd name="connsiteX30" fmla="*/ 5356745 w 6414447"/>
              <a:gd name="connsiteY30" fmla="*/ 2545307 h 7908878"/>
              <a:gd name="connsiteX31" fmla="*/ 6414447 w 6414447"/>
              <a:gd name="connsiteY31" fmla="*/ 2040340 h 7908878"/>
              <a:gd name="connsiteX32" fmla="*/ 5534165 w 6414447"/>
              <a:gd name="connsiteY32" fmla="*/ 0 h 7908878"/>
              <a:gd name="connsiteX0" fmla="*/ 900752 w 6414447"/>
              <a:gd name="connsiteY0" fmla="*/ 2204114 h 7908878"/>
              <a:gd name="connsiteX1" fmla="*/ 1091821 w 6414447"/>
              <a:gd name="connsiteY1" fmla="*/ 2490717 h 7908878"/>
              <a:gd name="connsiteX2" fmla="*/ 1248770 w 6414447"/>
              <a:gd name="connsiteY2" fmla="*/ 2920622 h 7908878"/>
              <a:gd name="connsiteX3" fmla="*/ 859809 w 6414447"/>
              <a:gd name="connsiteY3" fmla="*/ 3077571 h 7908878"/>
              <a:gd name="connsiteX4" fmla="*/ 832514 w 6414447"/>
              <a:gd name="connsiteY4" fmla="*/ 3343702 h 7908878"/>
              <a:gd name="connsiteX5" fmla="*/ 54591 w 6414447"/>
              <a:gd name="connsiteY5" fmla="*/ 4053386 h 7908878"/>
              <a:gd name="connsiteX6" fmla="*/ 0 w 6414447"/>
              <a:gd name="connsiteY6" fmla="*/ 4196687 h 7908878"/>
              <a:gd name="connsiteX7" fmla="*/ 143302 w 6414447"/>
              <a:gd name="connsiteY7" fmla="*/ 4558353 h 7908878"/>
              <a:gd name="connsiteX8" fmla="*/ 457200 w 6414447"/>
              <a:gd name="connsiteY8" fmla="*/ 5036025 h 7908878"/>
              <a:gd name="connsiteX9" fmla="*/ 511791 w 6414447"/>
              <a:gd name="connsiteY9" fmla="*/ 5349923 h 7908878"/>
              <a:gd name="connsiteX10" fmla="*/ 573206 w 6414447"/>
              <a:gd name="connsiteY10" fmla="*/ 5363571 h 7908878"/>
              <a:gd name="connsiteX11" fmla="*/ 934872 w 6414447"/>
              <a:gd name="connsiteY11" fmla="*/ 7083189 h 7908878"/>
              <a:gd name="connsiteX12" fmla="*/ 1521725 w 6414447"/>
              <a:gd name="connsiteY12" fmla="*/ 7908878 h 7908878"/>
              <a:gd name="connsiteX13" fmla="*/ 2013045 w 6414447"/>
              <a:gd name="connsiteY13" fmla="*/ 7349320 h 7908878"/>
              <a:gd name="connsiteX14" fmla="*/ 2756848 w 6414447"/>
              <a:gd name="connsiteY14" fmla="*/ 7349320 h 7908878"/>
              <a:gd name="connsiteX15" fmla="*/ 3254991 w 6414447"/>
              <a:gd name="connsiteY15" fmla="*/ 7110484 h 7908878"/>
              <a:gd name="connsiteX16" fmla="*/ 4572000 w 6414447"/>
              <a:gd name="connsiteY16" fmla="*/ 7192371 h 7908878"/>
              <a:gd name="connsiteX17" fmla="*/ 4858602 w 6414447"/>
              <a:gd name="connsiteY17" fmla="*/ 7158251 h 7908878"/>
              <a:gd name="connsiteX18" fmla="*/ 5281683 w 6414447"/>
              <a:gd name="connsiteY18" fmla="*/ 7246962 h 7908878"/>
              <a:gd name="connsiteX19" fmla="*/ 5834417 w 6414447"/>
              <a:gd name="connsiteY19" fmla="*/ 7356143 h 7908878"/>
              <a:gd name="connsiteX20" fmla="*/ 5711587 w 6414447"/>
              <a:gd name="connsiteY20" fmla="*/ 7178722 h 7908878"/>
              <a:gd name="connsiteX21" fmla="*/ 5848065 w 6414447"/>
              <a:gd name="connsiteY21" fmla="*/ 6687403 h 7908878"/>
              <a:gd name="connsiteX22" fmla="*/ 5970895 w 6414447"/>
              <a:gd name="connsiteY22" fmla="*/ 6544101 h 7908878"/>
              <a:gd name="connsiteX23" fmla="*/ 5779826 w 6414447"/>
              <a:gd name="connsiteY23" fmla="*/ 6271146 h 7908878"/>
              <a:gd name="connsiteX24" fmla="*/ 6134668 w 6414447"/>
              <a:gd name="connsiteY24" fmla="*/ 6073253 h 7908878"/>
              <a:gd name="connsiteX25" fmla="*/ 6121020 w 6414447"/>
              <a:gd name="connsiteY25" fmla="*/ 5820770 h 7908878"/>
              <a:gd name="connsiteX26" fmla="*/ 6264322 w 6414447"/>
              <a:gd name="connsiteY26" fmla="*/ 5036024 h 7908878"/>
              <a:gd name="connsiteX27" fmla="*/ 5759355 w 6414447"/>
              <a:gd name="connsiteY27" fmla="*/ 4251277 h 7908878"/>
              <a:gd name="connsiteX28" fmla="*/ 5288508 w 6414447"/>
              <a:gd name="connsiteY28" fmla="*/ 4026089 h 7908878"/>
              <a:gd name="connsiteX29" fmla="*/ 5097439 w 6414447"/>
              <a:gd name="connsiteY29" fmla="*/ 3466531 h 7908878"/>
              <a:gd name="connsiteX30" fmla="*/ 5356745 w 6414447"/>
              <a:gd name="connsiteY30" fmla="*/ 2545307 h 7908878"/>
              <a:gd name="connsiteX31" fmla="*/ 6414447 w 6414447"/>
              <a:gd name="connsiteY31" fmla="*/ 2040340 h 7908878"/>
              <a:gd name="connsiteX32" fmla="*/ 5534165 w 6414447"/>
              <a:gd name="connsiteY32" fmla="*/ 0 h 7908878"/>
              <a:gd name="connsiteX0" fmla="*/ 900752 w 6414447"/>
              <a:gd name="connsiteY0" fmla="*/ 2204114 h 7908878"/>
              <a:gd name="connsiteX1" fmla="*/ 1091821 w 6414447"/>
              <a:gd name="connsiteY1" fmla="*/ 2490717 h 7908878"/>
              <a:gd name="connsiteX2" fmla="*/ 1248770 w 6414447"/>
              <a:gd name="connsiteY2" fmla="*/ 2920622 h 7908878"/>
              <a:gd name="connsiteX3" fmla="*/ 859809 w 6414447"/>
              <a:gd name="connsiteY3" fmla="*/ 3077571 h 7908878"/>
              <a:gd name="connsiteX4" fmla="*/ 832514 w 6414447"/>
              <a:gd name="connsiteY4" fmla="*/ 3343702 h 7908878"/>
              <a:gd name="connsiteX5" fmla="*/ 54591 w 6414447"/>
              <a:gd name="connsiteY5" fmla="*/ 4053386 h 7908878"/>
              <a:gd name="connsiteX6" fmla="*/ 0 w 6414447"/>
              <a:gd name="connsiteY6" fmla="*/ 4196687 h 7908878"/>
              <a:gd name="connsiteX7" fmla="*/ 143302 w 6414447"/>
              <a:gd name="connsiteY7" fmla="*/ 4558353 h 7908878"/>
              <a:gd name="connsiteX8" fmla="*/ 457200 w 6414447"/>
              <a:gd name="connsiteY8" fmla="*/ 5036025 h 7908878"/>
              <a:gd name="connsiteX9" fmla="*/ 511791 w 6414447"/>
              <a:gd name="connsiteY9" fmla="*/ 5349923 h 7908878"/>
              <a:gd name="connsiteX10" fmla="*/ 573206 w 6414447"/>
              <a:gd name="connsiteY10" fmla="*/ 5363571 h 7908878"/>
              <a:gd name="connsiteX11" fmla="*/ 934872 w 6414447"/>
              <a:gd name="connsiteY11" fmla="*/ 7083189 h 7908878"/>
              <a:gd name="connsiteX12" fmla="*/ 1521725 w 6414447"/>
              <a:gd name="connsiteY12" fmla="*/ 7908878 h 7908878"/>
              <a:gd name="connsiteX13" fmla="*/ 2013045 w 6414447"/>
              <a:gd name="connsiteY13" fmla="*/ 7349320 h 7908878"/>
              <a:gd name="connsiteX14" fmla="*/ 2756848 w 6414447"/>
              <a:gd name="connsiteY14" fmla="*/ 7349320 h 7908878"/>
              <a:gd name="connsiteX15" fmla="*/ 3254991 w 6414447"/>
              <a:gd name="connsiteY15" fmla="*/ 7110484 h 7908878"/>
              <a:gd name="connsiteX16" fmla="*/ 4572000 w 6414447"/>
              <a:gd name="connsiteY16" fmla="*/ 7192371 h 7908878"/>
              <a:gd name="connsiteX17" fmla="*/ 4858602 w 6414447"/>
              <a:gd name="connsiteY17" fmla="*/ 7158251 h 7908878"/>
              <a:gd name="connsiteX18" fmla="*/ 5281683 w 6414447"/>
              <a:gd name="connsiteY18" fmla="*/ 7246962 h 7908878"/>
              <a:gd name="connsiteX19" fmla="*/ 5834417 w 6414447"/>
              <a:gd name="connsiteY19" fmla="*/ 7356143 h 7908878"/>
              <a:gd name="connsiteX20" fmla="*/ 5711587 w 6414447"/>
              <a:gd name="connsiteY20" fmla="*/ 7178722 h 7908878"/>
              <a:gd name="connsiteX21" fmla="*/ 5848065 w 6414447"/>
              <a:gd name="connsiteY21" fmla="*/ 6687403 h 7908878"/>
              <a:gd name="connsiteX22" fmla="*/ 5970895 w 6414447"/>
              <a:gd name="connsiteY22" fmla="*/ 6544101 h 7908878"/>
              <a:gd name="connsiteX23" fmla="*/ 5779826 w 6414447"/>
              <a:gd name="connsiteY23" fmla="*/ 6271146 h 7908878"/>
              <a:gd name="connsiteX24" fmla="*/ 6134668 w 6414447"/>
              <a:gd name="connsiteY24" fmla="*/ 6073253 h 7908878"/>
              <a:gd name="connsiteX25" fmla="*/ 6121020 w 6414447"/>
              <a:gd name="connsiteY25" fmla="*/ 5820770 h 7908878"/>
              <a:gd name="connsiteX26" fmla="*/ 6264322 w 6414447"/>
              <a:gd name="connsiteY26" fmla="*/ 5036024 h 7908878"/>
              <a:gd name="connsiteX27" fmla="*/ 5759355 w 6414447"/>
              <a:gd name="connsiteY27" fmla="*/ 4251277 h 7908878"/>
              <a:gd name="connsiteX28" fmla="*/ 5288508 w 6414447"/>
              <a:gd name="connsiteY28" fmla="*/ 4026089 h 7908878"/>
              <a:gd name="connsiteX29" fmla="*/ 5097439 w 6414447"/>
              <a:gd name="connsiteY29" fmla="*/ 3466531 h 7908878"/>
              <a:gd name="connsiteX30" fmla="*/ 4851778 w 6414447"/>
              <a:gd name="connsiteY30" fmla="*/ 2934268 h 7908878"/>
              <a:gd name="connsiteX31" fmla="*/ 5356745 w 6414447"/>
              <a:gd name="connsiteY31" fmla="*/ 2545307 h 7908878"/>
              <a:gd name="connsiteX32" fmla="*/ 6414447 w 6414447"/>
              <a:gd name="connsiteY32" fmla="*/ 2040340 h 7908878"/>
              <a:gd name="connsiteX33" fmla="*/ 5534165 w 6414447"/>
              <a:gd name="connsiteY33" fmla="*/ 0 h 7908878"/>
              <a:gd name="connsiteX0" fmla="*/ 900752 w 6414447"/>
              <a:gd name="connsiteY0" fmla="*/ 2204114 h 7908878"/>
              <a:gd name="connsiteX1" fmla="*/ 1091821 w 6414447"/>
              <a:gd name="connsiteY1" fmla="*/ 2490717 h 7908878"/>
              <a:gd name="connsiteX2" fmla="*/ 1248770 w 6414447"/>
              <a:gd name="connsiteY2" fmla="*/ 2920622 h 7908878"/>
              <a:gd name="connsiteX3" fmla="*/ 859809 w 6414447"/>
              <a:gd name="connsiteY3" fmla="*/ 3077571 h 7908878"/>
              <a:gd name="connsiteX4" fmla="*/ 832514 w 6414447"/>
              <a:gd name="connsiteY4" fmla="*/ 3343702 h 7908878"/>
              <a:gd name="connsiteX5" fmla="*/ 54591 w 6414447"/>
              <a:gd name="connsiteY5" fmla="*/ 4053386 h 7908878"/>
              <a:gd name="connsiteX6" fmla="*/ 0 w 6414447"/>
              <a:gd name="connsiteY6" fmla="*/ 4196687 h 7908878"/>
              <a:gd name="connsiteX7" fmla="*/ 143302 w 6414447"/>
              <a:gd name="connsiteY7" fmla="*/ 4558353 h 7908878"/>
              <a:gd name="connsiteX8" fmla="*/ 457200 w 6414447"/>
              <a:gd name="connsiteY8" fmla="*/ 5036025 h 7908878"/>
              <a:gd name="connsiteX9" fmla="*/ 511791 w 6414447"/>
              <a:gd name="connsiteY9" fmla="*/ 5349923 h 7908878"/>
              <a:gd name="connsiteX10" fmla="*/ 573206 w 6414447"/>
              <a:gd name="connsiteY10" fmla="*/ 5363571 h 7908878"/>
              <a:gd name="connsiteX11" fmla="*/ 934872 w 6414447"/>
              <a:gd name="connsiteY11" fmla="*/ 7083189 h 7908878"/>
              <a:gd name="connsiteX12" fmla="*/ 1521725 w 6414447"/>
              <a:gd name="connsiteY12" fmla="*/ 7908878 h 7908878"/>
              <a:gd name="connsiteX13" fmla="*/ 2013045 w 6414447"/>
              <a:gd name="connsiteY13" fmla="*/ 7349320 h 7908878"/>
              <a:gd name="connsiteX14" fmla="*/ 2756848 w 6414447"/>
              <a:gd name="connsiteY14" fmla="*/ 7349320 h 7908878"/>
              <a:gd name="connsiteX15" fmla="*/ 3254991 w 6414447"/>
              <a:gd name="connsiteY15" fmla="*/ 7110484 h 7908878"/>
              <a:gd name="connsiteX16" fmla="*/ 4572000 w 6414447"/>
              <a:gd name="connsiteY16" fmla="*/ 7192371 h 7908878"/>
              <a:gd name="connsiteX17" fmla="*/ 4858602 w 6414447"/>
              <a:gd name="connsiteY17" fmla="*/ 7158251 h 7908878"/>
              <a:gd name="connsiteX18" fmla="*/ 5281683 w 6414447"/>
              <a:gd name="connsiteY18" fmla="*/ 7246962 h 7908878"/>
              <a:gd name="connsiteX19" fmla="*/ 5834417 w 6414447"/>
              <a:gd name="connsiteY19" fmla="*/ 7356143 h 7908878"/>
              <a:gd name="connsiteX20" fmla="*/ 5711587 w 6414447"/>
              <a:gd name="connsiteY20" fmla="*/ 7178722 h 7908878"/>
              <a:gd name="connsiteX21" fmla="*/ 5848065 w 6414447"/>
              <a:gd name="connsiteY21" fmla="*/ 6687403 h 7908878"/>
              <a:gd name="connsiteX22" fmla="*/ 5970895 w 6414447"/>
              <a:gd name="connsiteY22" fmla="*/ 6544101 h 7908878"/>
              <a:gd name="connsiteX23" fmla="*/ 5779826 w 6414447"/>
              <a:gd name="connsiteY23" fmla="*/ 6271146 h 7908878"/>
              <a:gd name="connsiteX24" fmla="*/ 6134668 w 6414447"/>
              <a:gd name="connsiteY24" fmla="*/ 6073253 h 7908878"/>
              <a:gd name="connsiteX25" fmla="*/ 6121020 w 6414447"/>
              <a:gd name="connsiteY25" fmla="*/ 5820770 h 7908878"/>
              <a:gd name="connsiteX26" fmla="*/ 6264322 w 6414447"/>
              <a:gd name="connsiteY26" fmla="*/ 5036024 h 7908878"/>
              <a:gd name="connsiteX27" fmla="*/ 5759355 w 6414447"/>
              <a:gd name="connsiteY27" fmla="*/ 4251277 h 7908878"/>
              <a:gd name="connsiteX28" fmla="*/ 5288508 w 6414447"/>
              <a:gd name="connsiteY28" fmla="*/ 4026089 h 7908878"/>
              <a:gd name="connsiteX29" fmla="*/ 5097439 w 6414447"/>
              <a:gd name="connsiteY29" fmla="*/ 3466531 h 7908878"/>
              <a:gd name="connsiteX30" fmla="*/ 4851778 w 6414447"/>
              <a:gd name="connsiteY30" fmla="*/ 2934268 h 7908878"/>
              <a:gd name="connsiteX31" fmla="*/ 5356745 w 6414447"/>
              <a:gd name="connsiteY31" fmla="*/ 2545307 h 7908878"/>
              <a:gd name="connsiteX32" fmla="*/ 6414447 w 6414447"/>
              <a:gd name="connsiteY32" fmla="*/ 2040340 h 7908878"/>
              <a:gd name="connsiteX33" fmla="*/ 5534165 w 6414447"/>
              <a:gd name="connsiteY33" fmla="*/ 0 h 7908878"/>
              <a:gd name="connsiteX0" fmla="*/ 900752 w 6414447"/>
              <a:gd name="connsiteY0" fmla="*/ 2204114 h 7908878"/>
              <a:gd name="connsiteX1" fmla="*/ 1091821 w 6414447"/>
              <a:gd name="connsiteY1" fmla="*/ 2490717 h 7908878"/>
              <a:gd name="connsiteX2" fmla="*/ 1248770 w 6414447"/>
              <a:gd name="connsiteY2" fmla="*/ 2920622 h 7908878"/>
              <a:gd name="connsiteX3" fmla="*/ 859809 w 6414447"/>
              <a:gd name="connsiteY3" fmla="*/ 3077571 h 7908878"/>
              <a:gd name="connsiteX4" fmla="*/ 832514 w 6414447"/>
              <a:gd name="connsiteY4" fmla="*/ 3343702 h 7908878"/>
              <a:gd name="connsiteX5" fmla="*/ 54591 w 6414447"/>
              <a:gd name="connsiteY5" fmla="*/ 4053386 h 7908878"/>
              <a:gd name="connsiteX6" fmla="*/ 0 w 6414447"/>
              <a:gd name="connsiteY6" fmla="*/ 4196687 h 7908878"/>
              <a:gd name="connsiteX7" fmla="*/ 143302 w 6414447"/>
              <a:gd name="connsiteY7" fmla="*/ 4558353 h 7908878"/>
              <a:gd name="connsiteX8" fmla="*/ 457200 w 6414447"/>
              <a:gd name="connsiteY8" fmla="*/ 5036025 h 7908878"/>
              <a:gd name="connsiteX9" fmla="*/ 511791 w 6414447"/>
              <a:gd name="connsiteY9" fmla="*/ 5349923 h 7908878"/>
              <a:gd name="connsiteX10" fmla="*/ 573206 w 6414447"/>
              <a:gd name="connsiteY10" fmla="*/ 5363571 h 7908878"/>
              <a:gd name="connsiteX11" fmla="*/ 934872 w 6414447"/>
              <a:gd name="connsiteY11" fmla="*/ 7083189 h 7908878"/>
              <a:gd name="connsiteX12" fmla="*/ 1521725 w 6414447"/>
              <a:gd name="connsiteY12" fmla="*/ 7908878 h 7908878"/>
              <a:gd name="connsiteX13" fmla="*/ 2013045 w 6414447"/>
              <a:gd name="connsiteY13" fmla="*/ 7349320 h 7908878"/>
              <a:gd name="connsiteX14" fmla="*/ 2756848 w 6414447"/>
              <a:gd name="connsiteY14" fmla="*/ 7349320 h 7908878"/>
              <a:gd name="connsiteX15" fmla="*/ 3254991 w 6414447"/>
              <a:gd name="connsiteY15" fmla="*/ 7110484 h 7908878"/>
              <a:gd name="connsiteX16" fmla="*/ 4572000 w 6414447"/>
              <a:gd name="connsiteY16" fmla="*/ 7192371 h 7908878"/>
              <a:gd name="connsiteX17" fmla="*/ 4858602 w 6414447"/>
              <a:gd name="connsiteY17" fmla="*/ 7158251 h 7908878"/>
              <a:gd name="connsiteX18" fmla="*/ 5281683 w 6414447"/>
              <a:gd name="connsiteY18" fmla="*/ 7246962 h 7908878"/>
              <a:gd name="connsiteX19" fmla="*/ 5834417 w 6414447"/>
              <a:gd name="connsiteY19" fmla="*/ 7356143 h 7908878"/>
              <a:gd name="connsiteX20" fmla="*/ 5711587 w 6414447"/>
              <a:gd name="connsiteY20" fmla="*/ 7178722 h 7908878"/>
              <a:gd name="connsiteX21" fmla="*/ 5848065 w 6414447"/>
              <a:gd name="connsiteY21" fmla="*/ 6687403 h 7908878"/>
              <a:gd name="connsiteX22" fmla="*/ 5970895 w 6414447"/>
              <a:gd name="connsiteY22" fmla="*/ 6544101 h 7908878"/>
              <a:gd name="connsiteX23" fmla="*/ 5779826 w 6414447"/>
              <a:gd name="connsiteY23" fmla="*/ 6271146 h 7908878"/>
              <a:gd name="connsiteX24" fmla="*/ 6134668 w 6414447"/>
              <a:gd name="connsiteY24" fmla="*/ 6073253 h 7908878"/>
              <a:gd name="connsiteX25" fmla="*/ 6121020 w 6414447"/>
              <a:gd name="connsiteY25" fmla="*/ 5820770 h 7908878"/>
              <a:gd name="connsiteX26" fmla="*/ 6264322 w 6414447"/>
              <a:gd name="connsiteY26" fmla="*/ 5036024 h 7908878"/>
              <a:gd name="connsiteX27" fmla="*/ 5759355 w 6414447"/>
              <a:gd name="connsiteY27" fmla="*/ 4251277 h 7908878"/>
              <a:gd name="connsiteX28" fmla="*/ 5288508 w 6414447"/>
              <a:gd name="connsiteY28" fmla="*/ 4026089 h 7908878"/>
              <a:gd name="connsiteX29" fmla="*/ 5097439 w 6414447"/>
              <a:gd name="connsiteY29" fmla="*/ 3466531 h 7908878"/>
              <a:gd name="connsiteX30" fmla="*/ 4851778 w 6414447"/>
              <a:gd name="connsiteY30" fmla="*/ 2934268 h 7908878"/>
              <a:gd name="connsiteX31" fmla="*/ 5063319 w 6414447"/>
              <a:gd name="connsiteY31" fmla="*/ 2900149 h 7908878"/>
              <a:gd name="connsiteX32" fmla="*/ 5356745 w 6414447"/>
              <a:gd name="connsiteY32" fmla="*/ 2545307 h 7908878"/>
              <a:gd name="connsiteX33" fmla="*/ 6414447 w 6414447"/>
              <a:gd name="connsiteY33" fmla="*/ 2040340 h 7908878"/>
              <a:gd name="connsiteX34" fmla="*/ 5534165 w 6414447"/>
              <a:gd name="connsiteY34" fmla="*/ 0 h 7908878"/>
              <a:gd name="connsiteX0" fmla="*/ 900752 w 6414447"/>
              <a:gd name="connsiteY0" fmla="*/ 2204114 h 7908878"/>
              <a:gd name="connsiteX1" fmla="*/ 1091821 w 6414447"/>
              <a:gd name="connsiteY1" fmla="*/ 2490717 h 7908878"/>
              <a:gd name="connsiteX2" fmla="*/ 1248770 w 6414447"/>
              <a:gd name="connsiteY2" fmla="*/ 2920622 h 7908878"/>
              <a:gd name="connsiteX3" fmla="*/ 859809 w 6414447"/>
              <a:gd name="connsiteY3" fmla="*/ 3077571 h 7908878"/>
              <a:gd name="connsiteX4" fmla="*/ 832514 w 6414447"/>
              <a:gd name="connsiteY4" fmla="*/ 3343702 h 7908878"/>
              <a:gd name="connsiteX5" fmla="*/ 54591 w 6414447"/>
              <a:gd name="connsiteY5" fmla="*/ 4053386 h 7908878"/>
              <a:gd name="connsiteX6" fmla="*/ 0 w 6414447"/>
              <a:gd name="connsiteY6" fmla="*/ 4196687 h 7908878"/>
              <a:gd name="connsiteX7" fmla="*/ 143302 w 6414447"/>
              <a:gd name="connsiteY7" fmla="*/ 4558353 h 7908878"/>
              <a:gd name="connsiteX8" fmla="*/ 457200 w 6414447"/>
              <a:gd name="connsiteY8" fmla="*/ 5036025 h 7908878"/>
              <a:gd name="connsiteX9" fmla="*/ 511791 w 6414447"/>
              <a:gd name="connsiteY9" fmla="*/ 5349923 h 7908878"/>
              <a:gd name="connsiteX10" fmla="*/ 573206 w 6414447"/>
              <a:gd name="connsiteY10" fmla="*/ 5363571 h 7908878"/>
              <a:gd name="connsiteX11" fmla="*/ 934872 w 6414447"/>
              <a:gd name="connsiteY11" fmla="*/ 7083189 h 7908878"/>
              <a:gd name="connsiteX12" fmla="*/ 1521725 w 6414447"/>
              <a:gd name="connsiteY12" fmla="*/ 7908878 h 7908878"/>
              <a:gd name="connsiteX13" fmla="*/ 2013045 w 6414447"/>
              <a:gd name="connsiteY13" fmla="*/ 7349320 h 7908878"/>
              <a:gd name="connsiteX14" fmla="*/ 2756848 w 6414447"/>
              <a:gd name="connsiteY14" fmla="*/ 7349320 h 7908878"/>
              <a:gd name="connsiteX15" fmla="*/ 3254991 w 6414447"/>
              <a:gd name="connsiteY15" fmla="*/ 7110484 h 7908878"/>
              <a:gd name="connsiteX16" fmla="*/ 4572000 w 6414447"/>
              <a:gd name="connsiteY16" fmla="*/ 7192371 h 7908878"/>
              <a:gd name="connsiteX17" fmla="*/ 4858602 w 6414447"/>
              <a:gd name="connsiteY17" fmla="*/ 7158251 h 7908878"/>
              <a:gd name="connsiteX18" fmla="*/ 5281683 w 6414447"/>
              <a:gd name="connsiteY18" fmla="*/ 7246962 h 7908878"/>
              <a:gd name="connsiteX19" fmla="*/ 5834417 w 6414447"/>
              <a:gd name="connsiteY19" fmla="*/ 7356143 h 7908878"/>
              <a:gd name="connsiteX20" fmla="*/ 5711587 w 6414447"/>
              <a:gd name="connsiteY20" fmla="*/ 7178722 h 7908878"/>
              <a:gd name="connsiteX21" fmla="*/ 5848065 w 6414447"/>
              <a:gd name="connsiteY21" fmla="*/ 6687403 h 7908878"/>
              <a:gd name="connsiteX22" fmla="*/ 5970895 w 6414447"/>
              <a:gd name="connsiteY22" fmla="*/ 6544101 h 7908878"/>
              <a:gd name="connsiteX23" fmla="*/ 5779826 w 6414447"/>
              <a:gd name="connsiteY23" fmla="*/ 6271146 h 7908878"/>
              <a:gd name="connsiteX24" fmla="*/ 6134668 w 6414447"/>
              <a:gd name="connsiteY24" fmla="*/ 6073253 h 7908878"/>
              <a:gd name="connsiteX25" fmla="*/ 6121020 w 6414447"/>
              <a:gd name="connsiteY25" fmla="*/ 5820770 h 7908878"/>
              <a:gd name="connsiteX26" fmla="*/ 6264322 w 6414447"/>
              <a:gd name="connsiteY26" fmla="*/ 5036024 h 7908878"/>
              <a:gd name="connsiteX27" fmla="*/ 5759355 w 6414447"/>
              <a:gd name="connsiteY27" fmla="*/ 4251277 h 7908878"/>
              <a:gd name="connsiteX28" fmla="*/ 5288508 w 6414447"/>
              <a:gd name="connsiteY28" fmla="*/ 4026089 h 7908878"/>
              <a:gd name="connsiteX29" fmla="*/ 5097439 w 6414447"/>
              <a:gd name="connsiteY29" fmla="*/ 3466531 h 7908878"/>
              <a:gd name="connsiteX30" fmla="*/ 4851778 w 6414447"/>
              <a:gd name="connsiteY30" fmla="*/ 2934268 h 7908878"/>
              <a:gd name="connsiteX31" fmla="*/ 5063319 w 6414447"/>
              <a:gd name="connsiteY31" fmla="*/ 2900149 h 7908878"/>
              <a:gd name="connsiteX32" fmla="*/ 5356745 w 6414447"/>
              <a:gd name="connsiteY32" fmla="*/ 2545307 h 7908878"/>
              <a:gd name="connsiteX33" fmla="*/ 6414447 w 6414447"/>
              <a:gd name="connsiteY33" fmla="*/ 2040340 h 7908878"/>
              <a:gd name="connsiteX34" fmla="*/ 5534165 w 6414447"/>
              <a:gd name="connsiteY34" fmla="*/ 0 h 7908878"/>
              <a:gd name="connsiteX0" fmla="*/ 900752 w 6414447"/>
              <a:gd name="connsiteY0" fmla="*/ 2204114 h 7908878"/>
              <a:gd name="connsiteX1" fmla="*/ 1091821 w 6414447"/>
              <a:gd name="connsiteY1" fmla="*/ 2490717 h 7908878"/>
              <a:gd name="connsiteX2" fmla="*/ 1248770 w 6414447"/>
              <a:gd name="connsiteY2" fmla="*/ 2920622 h 7908878"/>
              <a:gd name="connsiteX3" fmla="*/ 859809 w 6414447"/>
              <a:gd name="connsiteY3" fmla="*/ 3077571 h 7908878"/>
              <a:gd name="connsiteX4" fmla="*/ 832514 w 6414447"/>
              <a:gd name="connsiteY4" fmla="*/ 3343702 h 7908878"/>
              <a:gd name="connsiteX5" fmla="*/ 54591 w 6414447"/>
              <a:gd name="connsiteY5" fmla="*/ 4053386 h 7908878"/>
              <a:gd name="connsiteX6" fmla="*/ 0 w 6414447"/>
              <a:gd name="connsiteY6" fmla="*/ 4196687 h 7908878"/>
              <a:gd name="connsiteX7" fmla="*/ 143302 w 6414447"/>
              <a:gd name="connsiteY7" fmla="*/ 4558353 h 7908878"/>
              <a:gd name="connsiteX8" fmla="*/ 457200 w 6414447"/>
              <a:gd name="connsiteY8" fmla="*/ 5036025 h 7908878"/>
              <a:gd name="connsiteX9" fmla="*/ 511791 w 6414447"/>
              <a:gd name="connsiteY9" fmla="*/ 5349923 h 7908878"/>
              <a:gd name="connsiteX10" fmla="*/ 573206 w 6414447"/>
              <a:gd name="connsiteY10" fmla="*/ 5363571 h 7908878"/>
              <a:gd name="connsiteX11" fmla="*/ 934872 w 6414447"/>
              <a:gd name="connsiteY11" fmla="*/ 7083189 h 7908878"/>
              <a:gd name="connsiteX12" fmla="*/ 1521725 w 6414447"/>
              <a:gd name="connsiteY12" fmla="*/ 7908878 h 7908878"/>
              <a:gd name="connsiteX13" fmla="*/ 2013045 w 6414447"/>
              <a:gd name="connsiteY13" fmla="*/ 7349320 h 7908878"/>
              <a:gd name="connsiteX14" fmla="*/ 2756848 w 6414447"/>
              <a:gd name="connsiteY14" fmla="*/ 7349320 h 7908878"/>
              <a:gd name="connsiteX15" fmla="*/ 3254991 w 6414447"/>
              <a:gd name="connsiteY15" fmla="*/ 7110484 h 7908878"/>
              <a:gd name="connsiteX16" fmla="*/ 4572000 w 6414447"/>
              <a:gd name="connsiteY16" fmla="*/ 7192371 h 7908878"/>
              <a:gd name="connsiteX17" fmla="*/ 4858602 w 6414447"/>
              <a:gd name="connsiteY17" fmla="*/ 7158251 h 7908878"/>
              <a:gd name="connsiteX18" fmla="*/ 5281683 w 6414447"/>
              <a:gd name="connsiteY18" fmla="*/ 7246962 h 7908878"/>
              <a:gd name="connsiteX19" fmla="*/ 5834417 w 6414447"/>
              <a:gd name="connsiteY19" fmla="*/ 7356143 h 7908878"/>
              <a:gd name="connsiteX20" fmla="*/ 5711587 w 6414447"/>
              <a:gd name="connsiteY20" fmla="*/ 7178722 h 7908878"/>
              <a:gd name="connsiteX21" fmla="*/ 5848065 w 6414447"/>
              <a:gd name="connsiteY21" fmla="*/ 6687403 h 7908878"/>
              <a:gd name="connsiteX22" fmla="*/ 5970895 w 6414447"/>
              <a:gd name="connsiteY22" fmla="*/ 6544101 h 7908878"/>
              <a:gd name="connsiteX23" fmla="*/ 5779826 w 6414447"/>
              <a:gd name="connsiteY23" fmla="*/ 6271146 h 7908878"/>
              <a:gd name="connsiteX24" fmla="*/ 6134668 w 6414447"/>
              <a:gd name="connsiteY24" fmla="*/ 6073253 h 7908878"/>
              <a:gd name="connsiteX25" fmla="*/ 6121020 w 6414447"/>
              <a:gd name="connsiteY25" fmla="*/ 5820770 h 7908878"/>
              <a:gd name="connsiteX26" fmla="*/ 6264322 w 6414447"/>
              <a:gd name="connsiteY26" fmla="*/ 5036024 h 7908878"/>
              <a:gd name="connsiteX27" fmla="*/ 5759355 w 6414447"/>
              <a:gd name="connsiteY27" fmla="*/ 4251277 h 7908878"/>
              <a:gd name="connsiteX28" fmla="*/ 5288508 w 6414447"/>
              <a:gd name="connsiteY28" fmla="*/ 4026089 h 7908878"/>
              <a:gd name="connsiteX29" fmla="*/ 5097439 w 6414447"/>
              <a:gd name="connsiteY29" fmla="*/ 3466531 h 7908878"/>
              <a:gd name="connsiteX30" fmla="*/ 4851778 w 6414447"/>
              <a:gd name="connsiteY30" fmla="*/ 2934268 h 7908878"/>
              <a:gd name="connsiteX31" fmla="*/ 5063319 w 6414447"/>
              <a:gd name="connsiteY31" fmla="*/ 2900149 h 7908878"/>
              <a:gd name="connsiteX32" fmla="*/ 5356745 w 6414447"/>
              <a:gd name="connsiteY32" fmla="*/ 2545307 h 7908878"/>
              <a:gd name="connsiteX33" fmla="*/ 6414447 w 6414447"/>
              <a:gd name="connsiteY33" fmla="*/ 2040340 h 7908878"/>
              <a:gd name="connsiteX34" fmla="*/ 5656996 w 6414447"/>
              <a:gd name="connsiteY34" fmla="*/ 1385247 h 7908878"/>
              <a:gd name="connsiteX35" fmla="*/ 5534165 w 6414447"/>
              <a:gd name="connsiteY35" fmla="*/ 0 h 7908878"/>
              <a:gd name="connsiteX0" fmla="*/ 900752 w 6414447"/>
              <a:gd name="connsiteY0" fmla="*/ 2204114 h 7908878"/>
              <a:gd name="connsiteX1" fmla="*/ 1091821 w 6414447"/>
              <a:gd name="connsiteY1" fmla="*/ 2490717 h 7908878"/>
              <a:gd name="connsiteX2" fmla="*/ 1248770 w 6414447"/>
              <a:gd name="connsiteY2" fmla="*/ 2920622 h 7908878"/>
              <a:gd name="connsiteX3" fmla="*/ 859809 w 6414447"/>
              <a:gd name="connsiteY3" fmla="*/ 3077571 h 7908878"/>
              <a:gd name="connsiteX4" fmla="*/ 832514 w 6414447"/>
              <a:gd name="connsiteY4" fmla="*/ 3343702 h 7908878"/>
              <a:gd name="connsiteX5" fmla="*/ 54591 w 6414447"/>
              <a:gd name="connsiteY5" fmla="*/ 4053386 h 7908878"/>
              <a:gd name="connsiteX6" fmla="*/ 0 w 6414447"/>
              <a:gd name="connsiteY6" fmla="*/ 4196687 h 7908878"/>
              <a:gd name="connsiteX7" fmla="*/ 143302 w 6414447"/>
              <a:gd name="connsiteY7" fmla="*/ 4558353 h 7908878"/>
              <a:gd name="connsiteX8" fmla="*/ 457200 w 6414447"/>
              <a:gd name="connsiteY8" fmla="*/ 5036025 h 7908878"/>
              <a:gd name="connsiteX9" fmla="*/ 511791 w 6414447"/>
              <a:gd name="connsiteY9" fmla="*/ 5349923 h 7908878"/>
              <a:gd name="connsiteX10" fmla="*/ 573206 w 6414447"/>
              <a:gd name="connsiteY10" fmla="*/ 5363571 h 7908878"/>
              <a:gd name="connsiteX11" fmla="*/ 934872 w 6414447"/>
              <a:gd name="connsiteY11" fmla="*/ 7083189 h 7908878"/>
              <a:gd name="connsiteX12" fmla="*/ 1521725 w 6414447"/>
              <a:gd name="connsiteY12" fmla="*/ 7908878 h 7908878"/>
              <a:gd name="connsiteX13" fmla="*/ 2013045 w 6414447"/>
              <a:gd name="connsiteY13" fmla="*/ 7349320 h 7908878"/>
              <a:gd name="connsiteX14" fmla="*/ 2756848 w 6414447"/>
              <a:gd name="connsiteY14" fmla="*/ 7349320 h 7908878"/>
              <a:gd name="connsiteX15" fmla="*/ 3254991 w 6414447"/>
              <a:gd name="connsiteY15" fmla="*/ 7110484 h 7908878"/>
              <a:gd name="connsiteX16" fmla="*/ 4572000 w 6414447"/>
              <a:gd name="connsiteY16" fmla="*/ 7192371 h 7908878"/>
              <a:gd name="connsiteX17" fmla="*/ 4858602 w 6414447"/>
              <a:gd name="connsiteY17" fmla="*/ 7158251 h 7908878"/>
              <a:gd name="connsiteX18" fmla="*/ 5281683 w 6414447"/>
              <a:gd name="connsiteY18" fmla="*/ 7246962 h 7908878"/>
              <a:gd name="connsiteX19" fmla="*/ 5834417 w 6414447"/>
              <a:gd name="connsiteY19" fmla="*/ 7356143 h 7908878"/>
              <a:gd name="connsiteX20" fmla="*/ 5711587 w 6414447"/>
              <a:gd name="connsiteY20" fmla="*/ 7178722 h 7908878"/>
              <a:gd name="connsiteX21" fmla="*/ 5848065 w 6414447"/>
              <a:gd name="connsiteY21" fmla="*/ 6687403 h 7908878"/>
              <a:gd name="connsiteX22" fmla="*/ 5970895 w 6414447"/>
              <a:gd name="connsiteY22" fmla="*/ 6544101 h 7908878"/>
              <a:gd name="connsiteX23" fmla="*/ 5779826 w 6414447"/>
              <a:gd name="connsiteY23" fmla="*/ 6271146 h 7908878"/>
              <a:gd name="connsiteX24" fmla="*/ 6134668 w 6414447"/>
              <a:gd name="connsiteY24" fmla="*/ 6073253 h 7908878"/>
              <a:gd name="connsiteX25" fmla="*/ 6121020 w 6414447"/>
              <a:gd name="connsiteY25" fmla="*/ 5820770 h 7908878"/>
              <a:gd name="connsiteX26" fmla="*/ 6264322 w 6414447"/>
              <a:gd name="connsiteY26" fmla="*/ 5036024 h 7908878"/>
              <a:gd name="connsiteX27" fmla="*/ 5759355 w 6414447"/>
              <a:gd name="connsiteY27" fmla="*/ 4251277 h 7908878"/>
              <a:gd name="connsiteX28" fmla="*/ 5288508 w 6414447"/>
              <a:gd name="connsiteY28" fmla="*/ 4026089 h 7908878"/>
              <a:gd name="connsiteX29" fmla="*/ 5097439 w 6414447"/>
              <a:gd name="connsiteY29" fmla="*/ 3466531 h 7908878"/>
              <a:gd name="connsiteX30" fmla="*/ 4851778 w 6414447"/>
              <a:gd name="connsiteY30" fmla="*/ 2934268 h 7908878"/>
              <a:gd name="connsiteX31" fmla="*/ 5063319 w 6414447"/>
              <a:gd name="connsiteY31" fmla="*/ 2900149 h 7908878"/>
              <a:gd name="connsiteX32" fmla="*/ 5356745 w 6414447"/>
              <a:gd name="connsiteY32" fmla="*/ 2545307 h 7908878"/>
              <a:gd name="connsiteX33" fmla="*/ 6414447 w 6414447"/>
              <a:gd name="connsiteY33" fmla="*/ 2040340 h 7908878"/>
              <a:gd name="connsiteX34" fmla="*/ 5656996 w 6414447"/>
              <a:gd name="connsiteY34" fmla="*/ 1385247 h 7908878"/>
              <a:gd name="connsiteX35" fmla="*/ 5534165 w 6414447"/>
              <a:gd name="connsiteY35" fmla="*/ 0 h 7908878"/>
              <a:gd name="connsiteX0" fmla="*/ 900752 w 6414447"/>
              <a:gd name="connsiteY0" fmla="*/ 2204114 h 7908878"/>
              <a:gd name="connsiteX1" fmla="*/ 1091821 w 6414447"/>
              <a:gd name="connsiteY1" fmla="*/ 2490717 h 7908878"/>
              <a:gd name="connsiteX2" fmla="*/ 1248770 w 6414447"/>
              <a:gd name="connsiteY2" fmla="*/ 2920622 h 7908878"/>
              <a:gd name="connsiteX3" fmla="*/ 859809 w 6414447"/>
              <a:gd name="connsiteY3" fmla="*/ 3077571 h 7908878"/>
              <a:gd name="connsiteX4" fmla="*/ 832514 w 6414447"/>
              <a:gd name="connsiteY4" fmla="*/ 3343702 h 7908878"/>
              <a:gd name="connsiteX5" fmla="*/ 54591 w 6414447"/>
              <a:gd name="connsiteY5" fmla="*/ 4053386 h 7908878"/>
              <a:gd name="connsiteX6" fmla="*/ 0 w 6414447"/>
              <a:gd name="connsiteY6" fmla="*/ 4196687 h 7908878"/>
              <a:gd name="connsiteX7" fmla="*/ 143302 w 6414447"/>
              <a:gd name="connsiteY7" fmla="*/ 4558353 h 7908878"/>
              <a:gd name="connsiteX8" fmla="*/ 457200 w 6414447"/>
              <a:gd name="connsiteY8" fmla="*/ 5036025 h 7908878"/>
              <a:gd name="connsiteX9" fmla="*/ 511791 w 6414447"/>
              <a:gd name="connsiteY9" fmla="*/ 5349923 h 7908878"/>
              <a:gd name="connsiteX10" fmla="*/ 573206 w 6414447"/>
              <a:gd name="connsiteY10" fmla="*/ 5363571 h 7908878"/>
              <a:gd name="connsiteX11" fmla="*/ 934872 w 6414447"/>
              <a:gd name="connsiteY11" fmla="*/ 7083189 h 7908878"/>
              <a:gd name="connsiteX12" fmla="*/ 1521725 w 6414447"/>
              <a:gd name="connsiteY12" fmla="*/ 7908878 h 7908878"/>
              <a:gd name="connsiteX13" fmla="*/ 2013045 w 6414447"/>
              <a:gd name="connsiteY13" fmla="*/ 7349320 h 7908878"/>
              <a:gd name="connsiteX14" fmla="*/ 2756848 w 6414447"/>
              <a:gd name="connsiteY14" fmla="*/ 7349320 h 7908878"/>
              <a:gd name="connsiteX15" fmla="*/ 3254991 w 6414447"/>
              <a:gd name="connsiteY15" fmla="*/ 7110484 h 7908878"/>
              <a:gd name="connsiteX16" fmla="*/ 4572000 w 6414447"/>
              <a:gd name="connsiteY16" fmla="*/ 7192371 h 7908878"/>
              <a:gd name="connsiteX17" fmla="*/ 4858602 w 6414447"/>
              <a:gd name="connsiteY17" fmla="*/ 7158251 h 7908878"/>
              <a:gd name="connsiteX18" fmla="*/ 5281683 w 6414447"/>
              <a:gd name="connsiteY18" fmla="*/ 7246962 h 7908878"/>
              <a:gd name="connsiteX19" fmla="*/ 5834417 w 6414447"/>
              <a:gd name="connsiteY19" fmla="*/ 7356143 h 7908878"/>
              <a:gd name="connsiteX20" fmla="*/ 5711587 w 6414447"/>
              <a:gd name="connsiteY20" fmla="*/ 7178722 h 7908878"/>
              <a:gd name="connsiteX21" fmla="*/ 5848065 w 6414447"/>
              <a:gd name="connsiteY21" fmla="*/ 6687403 h 7908878"/>
              <a:gd name="connsiteX22" fmla="*/ 5970895 w 6414447"/>
              <a:gd name="connsiteY22" fmla="*/ 6544101 h 7908878"/>
              <a:gd name="connsiteX23" fmla="*/ 5779826 w 6414447"/>
              <a:gd name="connsiteY23" fmla="*/ 6271146 h 7908878"/>
              <a:gd name="connsiteX24" fmla="*/ 6134668 w 6414447"/>
              <a:gd name="connsiteY24" fmla="*/ 6073253 h 7908878"/>
              <a:gd name="connsiteX25" fmla="*/ 6121020 w 6414447"/>
              <a:gd name="connsiteY25" fmla="*/ 5820770 h 7908878"/>
              <a:gd name="connsiteX26" fmla="*/ 6264322 w 6414447"/>
              <a:gd name="connsiteY26" fmla="*/ 5036024 h 7908878"/>
              <a:gd name="connsiteX27" fmla="*/ 5759355 w 6414447"/>
              <a:gd name="connsiteY27" fmla="*/ 4251277 h 7908878"/>
              <a:gd name="connsiteX28" fmla="*/ 5288508 w 6414447"/>
              <a:gd name="connsiteY28" fmla="*/ 4026089 h 7908878"/>
              <a:gd name="connsiteX29" fmla="*/ 5097439 w 6414447"/>
              <a:gd name="connsiteY29" fmla="*/ 3466531 h 7908878"/>
              <a:gd name="connsiteX30" fmla="*/ 4851778 w 6414447"/>
              <a:gd name="connsiteY30" fmla="*/ 2934268 h 7908878"/>
              <a:gd name="connsiteX31" fmla="*/ 5063319 w 6414447"/>
              <a:gd name="connsiteY31" fmla="*/ 2900149 h 7908878"/>
              <a:gd name="connsiteX32" fmla="*/ 5356745 w 6414447"/>
              <a:gd name="connsiteY32" fmla="*/ 2545307 h 7908878"/>
              <a:gd name="connsiteX33" fmla="*/ 6414447 w 6414447"/>
              <a:gd name="connsiteY33" fmla="*/ 2040340 h 7908878"/>
              <a:gd name="connsiteX34" fmla="*/ 6196083 w 6414447"/>
              <a:gd name="connsiteY34" fmla="*/ 1501253 h 7908878"/>
              <a:gd name="connsiteX35" fmla="*/ 5656996 w 6414447"/>
              <a:gd name="connsiteY35" fmla="*/ 1385247 h 7908878"/>
              <a:gd name="connsiteX36" fmla="*/ 5534165 w 6414447"/>
              <a:gd name="connsiteY36" fmla="*/ 0 h 7908878"/>
              <a:gd name="connsiteX0" fmla="*/ 900752 w 6414447"/>
              <a:gd name="connsiteY0" fmla="*/ 2204114 h 7908878"/>
              <a:gd name="connsiteX1" fmla="*/ 1091821 w 6414447"/>
              <a:gd name="connsiteY1" fmla="*/ 2490717 h 7908878"/>
              <a:gd name="connsiteX2" fmla="*/ 1248770 w 6414447"/>
              <a:gd name="connsiteY2" fmla="*/ 2920622 h 7908878"/>
              <a:gd name="connsiteX3" fmla="*/ 859809 w 6414447"/>
              <a:gd name="connsiteY3" fmla="*/ 3077571 h 7908878"/>
              <a:gd name="connsiteX4" fmla="*/ 832514 w 6414447"/>
              <a:gd name="connsiteY4" fmla="*/ 3343702 h 7908878"/>
              <a:gd name="connsiteX5" fmla="*/ 54591 w 6414447"/>
              <a:gd name="connsiteY5" fmla="*/ 4053386 h 7908878"/>
              <a:gd name="connsiteX6" fmla="*/ 0 w 6414447"/>
              <a:gd name="connsiteY6" fmla="*/ 4196687 h 7908878"/>
              <a:gd name="connsiteX7" fmla="*/ 143302 w 6414447"/>
              <a:gd name="connsiteY7" fmla="*/ 4558353 h 7908878"/>
              <a:gd name="connsiteX8" fmla="*/ 457200 w 6414447"/>
              <a:gd name="connsiteY8" fmla="*/ 5036025 h 7908878"/>
              <a:gd name="connsiteX9" fmla="*/ 511791 w 6414447"/>
              <a:gd name="connsiteY9" fmla="*/ 5349923 h 7908878"/>
              <a:gd name="connsiteX10" fmla="*/ 573206 w 6414447"/>
              <a:gd name="connsiteY10" fmla="*/ 5363571 h 7908878"/>
              <a:gd name="connsiteX11" fmla="*/ 934872 w 6414447"/>
              <a:gd name="connsiteY11" fmla="*/ 7083189 h 7908878"/>
              <a:gd name="connsiteX12" fmla="*/ 1521725 w 6414447"/>
              <a:gd name="connsiteY12" fmla="*/ 7908878 h 7908878"/>
              <a:gd name="connsiteX13" fmla="*/ 2013045 w 6414447"/>
              <a:gd name="connsiteY13" fmla="*/ 7349320 h 7908878"/>
              <a:gd name="connsiteX14" fmla="*/ 2756848 w 6414447"/>
              <a:gd name="connsiteY14" fmla="*/ 7349320 h 7908878"/>
              <a:gd name="connsiteX15" fmla="*/ 3254991 w 6414447"/>
              <a:gd name="connsiteY15" fmla="*/ 7110484 h 7908878"/>
              <a:gd name="connsiteX16" fmla="*/ 4572000 w 6414447"/>
              <a:gd name="connsiteY16" fmla="*/ 7192371 h 7908878"/>
              <a:gd name="connsiteX17" fmla="*/ 4858602 w 6414447"/>
              <a:gd name="connsiteY17" fmla="*/ 7158251 h 7908878"/>
              <a:gd name="connsiteX18" fmla="*/ 5281683 w 6414447"/>
              <a:gd name="connsiteY18" fmla="*/ 7246962 h 7908878"/>
              <a:gd name="connsiteX19" fmla="*/ 5834417 w 6414447"/>
              <a:gd name="connsiteY19" fmla="*/ 7356143 h 7908878"/>
              <a:gd name="connsiteX20" fmla="*/ 5711587 w 6414447"/>
              <a:gd name="connsiteY20" fmla="*/ 7178722 h 7908878"/>
              <a:gd name="connsiteX21" fmla="*/ 5848065 w 6414447"/>
              <a:gd name="connsiteY21" fmla="*/ 6687403 h 7908878"/>
              <a:gd name="connsiteX22" fmla="*/ 5970895 w 6414447"/>
              <a:gd name="connsiteY22" fmla="*/ 6544101 h 7908878"/>
              <a:gd name="connsiteX23" fmla="*/ 5779826 w 6414447"/>
              <a:gd name="connsiteY23" fmla="*/ 6271146 h 7908878"/>
              <a:gd name="connsiteX24" fmla="*/ 6134668 w 6414447"/>
              <a:gd name="connsiteY24" fmla="*/ 6073253 h 7908878"/>
              <a:gd name="connsiteX25" fmla="*/ 6121020 w 6414447"/>
              <a:gd name="connsiteY25" fmla="*/ 5820770 h 7908878"/>
              <a:gd name="connsiteX26" fmla="*/ 6264322 w 6414447"/>
              <a:gd name="connsiteY26" fmla="*/ 5036024 h 7908878"/>
              <a:gd name="connsiteX27" fmla="*/ 5759355 w 6414447"/>
              <a:gd name="connsiteY27" fmla="*/ 4251277 h 7908878"/>
              <a:gd name="connsiteX28" fmla="*/ 5288508 w 6414447"/>
              <a:gd name="connsiteY28" fmla="*/ 4026089 h 7908878"/>
              <a:gd name="connsiteX29" fmla="*/ 5097439 w 6414447"/>
              <a:gd name="connsiteY29" fmla="*/ 3466531 h 7908878"/>
              <a:gd name="connsiteX30" fmla="*/ 4851778 w 6414447"/>
              <a:gd name="connsiteY30" fmla="*/ 2934268 h 7908878"/>
              <a:gd name="connsiteX31" fmla="*/ 5063319 w 6414447"/>
              <a:gd name="connsiteY31" fmla="*/ 2900149 h 7908878"/>
              <a:gd name="connsiteX32" fmla="*/ 5356745 w 6414447"/>
              <a:gd name="connsiteY32" fmla="*/ 2545307 h 7908878"/>
              <a:gd name="connsiteX33" fmla="*/ 6414447 w 6414447"/>
              <a:gd name="connsiteY33" fmla="*/ 2040340 h 7908878"/>
              <a:gd name="connsiteX34" fmla="*/ 6196083 w 6414447"/>
              <a:gd name="connsiteY34" fmla="*/ 1501253 h 7908878"/>
              <a:gd name="connsiteX35" fmla="*/ 5656996 w 6414447"/>
              <a:gd name="connsiteY35" fmla="*/ 1385247 h 7908878"/>
              <a:gd name="connsiteX36" fmla="*/ 5534165 w 6414447"/>
              <a:gd name="connsiteY36" fmla="*/ 0 h 7908878"/>
              <a:gd name="connsiteX0" fmla="*/ 900752 w 6414447"/>
              <a:gd name="connsiteY0" fmla="*/ 2204114 h 7908878"/>
              <a:gd name="connsiteX1" fmla="*/ 1091821 w 6414447"/>
              <a:gd name="connsiteY1" fmla="*/ 2490717 h 7908878"/>
              <a:gd name="connsiteX2" fmla="*/ 1248770 w 6414447"/>
              <a:gd name="connsiteY2" fmla="*/ 2920622 h 7908878"/>
              <a:gd name="connsiteX3" fmla="*/ 859809 w 6414447"/>
              <a:gd name="connsiteY3" fmla="*/ 3077571 h 7908878"/>
              <a:gd name="connsiteX4" fmla="*/ 832514 w 6414447"/>
              <a:gd name="connsiteY4" fmla="*/ 3343702 h 7908878"/>
              <a:gd name="connsiteX5" fmla="*/ 54591 w 6414447"/>
              <a:gd name="connsiteY5" fmla="*/ 4053386 h 7908878"/>
              <a:gd name="connsiteX6" fmla="*/ 0 w 6414447"/>
              <a:gd name="connsiteY6" fmla="*/ 4196687 h 7908878"/>
              <a:gd name="connsiteX7" fmla="*/ 143302 w 6414447"/>
              <a:gd name="connsiteY7" fmla="*/ 4558353 h 7908878"/>
              <a:gd name="connsiteX8" fmla="*/ 457200 w 6414447"/>
              <a:gd name="connsiteY8" fmla="*/ 5036025 h 7908878"/>
              <a:gd name="connsiteX9" fmla="*/ 511791 w 6414447"/>
              <a:gd name="connsiteY9" fmla="*/ 5349923 h 7908878"/>
              <a:gd name="connsiteX10" fmla="*/ 573206 w 6414447"/>
              <a:gd name="connsiteY10" fmla="*/ 5363571 h 7908878"/>
              <a:gd name="connsiteX11" fmla="*/ 934872 w 6414447"/>
              <a:gd name="connsiteY11" fmla="*/ 7083189 h 7908878"/>
              <a:gd name="connsiteX12" fmla="*/ 1521725 w 6414447"/>
              <a:gd name="connsiteY12" fmla="*/ 7908878 h 7908878"/>
              <a:gd name="connsiteX13" fmla="*/ 2013045 w 6414447"/>
              <a:gd name="connsiteY13" fmla="*/ 7349320 h 7908878"/>
              <a:gd name="connsiteX14" fmla="*/ 2756848 w 6414447"/>
              <a:gd name="connsiteY14" fmla="*/ 7349320 h 7908878"/>
              <a:gd name="connsiteX15" fmla="*/ 3254991 w 6414447"/>
              <a:gd name="connsiteY15" fmla="*/ 7110484 h 7908878"/>
              <a:gd name="connsiteX16" fmla="*/ 4572000 w 6414447"/>
              <a:gd name="connsiteY16" fmla="*/ 7192371 h 7908878"/>
              <a:gd name="connsiteX17" fmla="*/ 4858602 w 6414447"/>
              <a:gd name="connsiteY17" fmla="*/ 7158251 h 7908878"/>
              <a:gd name="connsiteX18" fmla="*/ 5281683 w 6414447"/>
              <a:gd name="connsiteY18" fmla="*/ 7246962 h 7908878"/>
              <a:gd name="connsiteX19" fmla="*/ 5834417 w 6414447"/>
              <a:gd name="connsiteY19" fmla="*/ 7356143 h 7908878"/>
              <a:gd name="connsiteX20" fmla="*/ 5711587 w 6414447"/>
              <a:gd name="connsiteY20" fmla="*/ 7178722 h 7908878"/>
              <a:gd name="connsiteX21" fmla="*/ 5848065 w 6414447"/>
              <a:gd name="connsiteY21" fmla="*/ 6687403 h 7908878"/>
              <a:gd name="connsiteX22" fmla="*/ 5970895 w 6414447"/>
              <a:gd name="connsiteY22" fmla="*/ 6544101 h 7908878"/>
              <a:gd name="connsiteX23" fmla="*/ 5779826 w 6414447"/>
              <a:gd name="connsiteY23" fmla="*/ 6271146 h 7908878"/>
              <a:gd name="connsiteX24" fmla="*/ 6134668 w 6414447"/>
              <a:gd name="connsiteY24" fmla="*/ 6073253 h 7908878"/>
              <a:gd name="connsiteX25" fmla="*/ 6121020 w 6414447"/>
              <a:gd name="connsiteY25" fmla="*/ 5820770 h 7908878"/>
              <a:gd name="connsiteX26" fmla="*/ 6264322 w 6414447"/>
              <a:gd name="connsiteY26" fmla="*/ 5036024 h 7908878"/>
              <a:gd name="connsiteX27" fmla="*/ 5759355 w 6414447"/>
              <a:gd name="connsiteY27" fmla="*/ 4251277 h 7908878"/>
              <a:gd name="connsiteX28" fmla="*/ 5288508 w 6414447"/>
              <a:gd name="connsiteY28" fmla="*/ 4026089 h 7908878"/>
              <a:gd name="connsiteX29" fmla="*/ 5097439 w 6414447"/>
              <a:gd name="connsiteY29" fmla="*/ 3466531 h 7908878"/>
              <a:gd name="connsiteX30" fmla="*/ 4851778 w 6414447"/>
              <a:gd name="connsiteY30" fmla="*/ 2934268 h 7908878"/>
              <a:gd name="connsiteX31" fmla="*/ 5063319 w 6414447"/>
              <a:gd name="connsiteY31" fmla="*/ 2900149 h 7908878"/>
              <a:gd name="connsiteX32" fmla="*/ 5356745 w 6414447"/>
              <a:gd name="connsiteY32" fmla="*/ 2545307 h 7908878"/>
              <a:gd name="connsiteX33" fmla="*/ 6414447 w 6414447"/>
              <a:gd name="connsiteY33" fmla="*/ 2040340 h 7908878"/>
              <a:gd name="connsiteX34" fmla="*/ 6196083 w 6414447"/>
              <a:gd name="connsiteY34" fmla="*/ 1501253 h 7908878"/>
              <a:gd name="connsiteX35" fmla="*/ 5656996 w 6414447"/>
              <a:gd name="connsiteY35" fmla="*/ 1385247 h 7908878"/>
              <a:gd name="connsiteX36" fmla="*/ 5452280 w 6414447"/>
              <a:gd name="connsiteY36" fmla="*/ 655092 h 7908878"/>
              <a:gd name="connsiteX37" fmla="*/ 5534165 w 6414447"/>
              <a:gd name="connsiteY37" fmla="*/ 0 h 7908878"/>
              <a:gd name="connsiteX0" fmla="*/ 900752 w 6414447"/>
              <a:gd name="connsiteY0" fmla="*/ 2204114 h 7908878"/>
              <a:gd name="connsiteX1" fmla="*/ 1091821 w 6414447"/>
              <a:gd name="connsiteY1" fmla="*/ 2490717 h 7908878"/>
              <a:gd name="connsiteX2" fmla="*/ 1248770 w 6414447"/>
              <a:gd name="connsiteY2" fmla="*/ 2920622 h 7908878"/>
              <a:gd name="connsiteX3" fmla="*/ 859809 w 6414447"/>
              <a:gd name="connsiteY3" fmla="*/ 3077571 h 7908878"/>
              <a:gd name="connsiteX4" fmla="*/ 832514 w 6414447"/>
              <a:gd name="connsiteY4" fmla="*/ 3343702 h 7908878"/>
              <a:gd name="connsiteX5" fmla="*/ 54591 w 6414447"/>
              <a:gd name="connsiteY5" fmla="*/ 4053386 h 7908878"/>
              <a:gd name="connsiteX6" fmla="*/ 0 w 6414447"/>
              <a:gd name="connsiteY6" fmla="*/ 4196687 h 7908878"/>
              <a:gd name="connsiteX7" fmla="*/ 143302 w 6414447"/>
              <a:gd name="connsiteY7" fmla="*/ 4558353 h 7908878"/>
              <a:gd name="connsiteX8" fmla="*/ 457200 w 6414447"/>
              <a:gd name="connsiteY8" fmla="*/ 5036025 h 7908878"/>
              <a:gd name="connsiteX9" fmla="*/ 511791 w 6414447"/>
              <a:gd name="connsiteY9" fmla="*/ 5349923 h 7908878"/>
              <a:gd name="connsiteX10" fmla="*/ 573206 w 6414447"/>
              <a:gd name="connsiteY10" fmla="*/ 5363571 h 7908878"/>
              <a:gd name="connsiteX11" fmla="*/ 934872 w 6414447"/>
              <a:gd name="connsiteY11" fmla="*/ 7083189 h 7908878"/>
              <a:gd name="connsiteX12" fmla="*/ 1521725 w 6414447"/>
              <a:gd name="connsiteY12" fmla="*/ 7908878 h 7908878"/>
              <a:gd name="connsiteX13" fmla="*/ 2013045 w 6414447"/>
              <a:gd name="connsiteY13" fmla="*/ 7349320 h 7908878"/>
              <a:gd name="connsiteX14" fmla="*/ 2756848 w 6414447"/>
              <a:gd name="connsiteY14" fmla="*/ 7349320 h 7908878"/>
              <a:gd name="connsiteX15" fmla="*/ 3254991 w 6414447"/>
              <a:gd name="connsiteY15" fmla="*/ 7110484 h 7908878"/>
              <a:gd name="connsiteX16" fmla="*/ 4572000 w 6414447"/>
              <a:gd name="connsiteY16" fmla="*/ 7192371 h 7908878"/>
              <a:gd name="connsiteX17" fmla="*/ 4858602 w 6414447"/>
              <a:gd name="connsiteY17" fmla="*/ 7158251 h 7908878"/>
              <a:gd name="connsiteX18" fmla="*/ 5281683 w 6414447"/>
              <a:gd name="connsiteY18" fmla="*/ 7246962 h 7908878"/>
              <a:gd name="connsiteX19" fmla="*/ 5834417 w 6414447"/>
              <a:gd name="connsiteY19" fmla="*/ 7356143 h 7908878"/>
              <a:gd name="connsiteX20" fmla="*/ 5711587 w 6414447"/>
              <a:gd name="connsiteY20" fmla="*/ 7178722 h 7908878"/>
              <a:gd name="connsiteX21" fmla="*/ 5848065 w 6414447"/>
              <a:gd name="connsiteY21" fmla="*/ 6687403 h 7908878"/>
              <a:gd name="connsiteX22" fmla="*/ 5970895 w 6414447"/>
              <a:gd name="connsiteY22" fmla="*/ 6544101 h 7908878"/>
              <a:gd name="connsiteX23" fmla="*/ 5779826 w 6414447"/>
              <a:gd name="connsiteY23" fmla="*/ 6271146 h 7908878"/>
              <a:gd name="connsiteX24" fmla="*/ 6134668 w 6414447"/>
              <a:gd name="connsiteY24" fmla="*/ 6073253 h 7908878"/>
              <a:gd name="connsiteX25" fmla="*/ 6121020 w 6414447"/>
              <a:gd name="connsiteY25" fmla="*/ 5820770 h 7908878"/>
              <a:gd name="connsiteX26" fmla="*/ 6264322 w 6414447"/>
              <a:gd name="connsiteY26" fmla="*/ 5036024 h 7908878"/>
              <a:gd name="connsiteX27" fmla="*/ 5759355 w 6414447"/>
              <a:gd name="connsiteY27" fmla="*/ 4251277 h 7908878"/>
              <a:gd name="connsiteX28" fmla="*/ 5288508 w 6414447"/>
              <a:gd name="connsiteY28" fmla="*/ 4026089 h 7908878"/>
              <a:gd name="connsiteX29" fmla="*/ 5097439 w 6414447"/>
              <a:gd name="connsiteY29" fmla="*/ 3466531 h 7908878"/>
              <a:gd name="connsiteX30" fmla="*/ 4851778 w 6414447"/>
              <a:gd name="connsiteY30" fmla="*/ 2934268 h 7908878"/>
              <a:gd name="connsiteX31" fmla="*/ 5063319 w 6414447"/>
              <a:gd name="connsiteY31" fmla="*/ 2900149 h 7908878"/>
              <a:gd name="connsiteX32" fmla="*/ 5356745 w 6414447"/>
              <a:gd name="connsiteY32" fmla="*/ 2545307 h 7908878"/>
              <a:gd name="connsiteX33" fmla="*/ 6414447 w 6414447"/>
              <a:gd name="connsiteY33" fmla="*/ 2040340 h 7908878"/>
              <a:gd name="connsiteX34" fmla="*/ 6196083 w 6414447"/>
              <a:gd name="connsiteY34" fmla="*/ 1501253 h 7908878"/>
              <a:gd name="connsiteX35" fmla="*/ 5656996 w 6414447"/>
              <a:gd name="connsiteY35" fmla="*/ 1385247 h 7908878"/>
              <a:gd name="connsiteX36" fmla="*/ 5452280 w 6414447"/>
              <a:gd name="connsiteY36" fmla="*/ 655092 h 7908878"/>
              <a:gd name="connsiteX37" fmla="*/ 5534165 w 6414447"/>
              <a:gd name="connsiteY37" fmla="*/ 0 h 7908878"/>
              <a:gd name="connsiteX0" fmla="*/ 900752 w 6414447"/>
              <a:gd name="connsiteY0" fmla="*/ 1903863 h 7608627"/>
              <a:gd name="connsiteX1" fmla="*/ 1091821 w 6414447"/>
              <a:gd name="connsiteY1" fmla="*/ 2190466 h 7608627"/>
              <a:gd name="connsiteX2" fmla="*/ 1248770 w 6414447"/>
              <a:gd name="connsiteY2" fmla="*/ 2620371 h 7608627"/>
              <a:gd name="connsiteX3" fmla="*/ 859809 w 6414447"/>
              <a:gd name="connsiteY3" fmla="*/ 2777320 h 7608627"/>
              <a:gd name="connsiteX4" fmla="*/ 832514 w 6414447"/>
              <a:gd name="connsiteY4" fmla="*/ 3043451 h 7608627"/>
              <a:gd name="connsiteX5" fmla="*/ 54591 w 6414447"/>
              <a:gd name="connsiteY5" fmla="*/ 3753135 h 7608627"/>
              <a:gd name="connsiteX6" fmla="*/ 0 w 6414447"/>
              <a:gd name="connsiteY6" fmla="*/ 3896436 h 7608627"/>
              <a:gd name="connsiteX7" fmla="*/ 143302 w 6414447"/>
              <a:gd name="connsiteY7" fmla="*/ 4258102 h 7608627"/>
              <a:gd name="connsiteX8" fmla="*/ 457200 w 6414447"/>
              <a:gd name="connsiteY8" fmla="*/ 4735774 h 7608627"/>
              <a:gd name="connsiteX9" fmla="*/ 511791 w 6414447"/>
              <a:gd name="connsiteY9" fmla="*/ 5049672 h 7608627"/>
              <a:gd name="connsiteX10" fmla="*/ 573206 w 6414447"/>
              <a:gd name="connsiteY10" fmla="*/ 5063320 h 7608627"/>
              <a:gd name="connsiteX11" fmla="*/ 934872 w 6414447"/>
              <a:gd name="connsiteY11" fmla="*/ 6782938 h 7608627"/>
              <a:gd name="connsiteX12" fmla="*/ 1521725 w 6414447"/>
              <a:gd name="connsiteY12" fmla="*/ 7608627 h 7608627"/>
              <a:gd name="connsiteX13" fmla="*/ 2013045 w 6414447"/>
              <a:gd name="connsiteY13" fmla="*/ 7049069 h 7608627"/>
              <a:gd name="connsiteX14" fmla="*/ 2756848 w 6414447"/>
              <a:gd name="connsiteY14" fmla="*/ 7049069 h 7608627"/>
              <a:gd name="connsiteX15" fmla="*/ 3254991 w 6414447"/>
              <a:gd name="connsiteY15" fmla="*/ 6810233 h 7608627"/>
              <a:gd name="connsiteX16" fmla="*/ 4572000 w 6414447"/>
              <a:gd name="connsiteY16" fmla="*/ 6892120 h 7608627"/>
              <a:gd name="connsiteX17" fmla="*/ 4858602 w 6414447"/>
              <a:gd name="connsiteY17" fmla="*/ 6858000 h 7608627"/>
              <a:gd name="connsiteX18" fmla="*/ 5281683 w 6414447"/>
              <a:gd name="connsiteY18" fmla="*/ 6946711 h 7608627"/>
              <a:gd name="connsiteX19" fmla="*/ 5834417 w 6414447"/>
              <a:gd name="connsiteY19" fmla="*/ 7055892 h 7608627"/>
              <a:gd name="connsiteX20" fmla="*/ 5711587 w 6414447"/>
              <a:gd name="connsiteY20" fmla="*/ 6878471 h 7608627"/>
              <a:gd name="connsiteX21" fmla="*/ 5848065 w 6414447"/>
              <a:gd name="connsiteY21" fmla="*/ 6387152 h 7608627"/>
              <a:gd name="connsiteX22" fmla="*/ 5970895 w 6414447"/>
              <a:gd name="connsiteY22" fmla="*/ 6243850 h 7608627"/>
              <a:gd name="connsiteX23" fmla="*/ 5779826 w 6414447"/>
              <a:gd name="connsiteY23" fmla="*/ 5970895 h 7608627"/>
              <a:gd name="connsiteX24" fmla="*/ 6134668 w 6414447"/>
              <a:gd name="connsiteY24" fmla="*/ 5773002 h 7608627"/>
              <a:gd name="connsiteX25" fmla="*/ 6121020 w 6414447"/>
              <a:gd name="connsiteY25" fmla="*/ 5520519 h 7608627"/>
              <a:gd name="connsiteX26" fmla="*/ 6264322 w 6414447"/>
              <a:gd name="connsiteY26" fmla="*/ 4735773 h 7608627"/>
              <a:gd name="connsiteX27" fmla="*/ 5759355 w 6414447"/>
              <a:gd name="connsiteY27" fmla="*/ 3951026 h 7608627"/>
              <a:gd name="connsiteX28" fmla="*/ 5288508 w 6414447"/>
              <a:gd name="connsiteY28" fmla="*/ 3725838 h 7608627"/>
              <a:gd name="connsiteX29" fmla="*/ 5097439 w 6414447"/>
              <a:gd name="connsiteY29" fmla="*/ 3166280 h 7608627"/>
              <a:gd name="connsiteX30" fmla="*/ 4851778 w 6414447"/>
              <a:gd name="connsiteY30" fmla="*/ 2634017 h 7608627"/>
              <a:gd name="connsiteX31" fmla="*/ 5063319 w 6414447"/>
              <a:gd name="connsiteY31" fmla="*/ 2599898 h 7608627"/>
              <a:gd name="connsiteX32" fmla="*/ 5356745 w 6414447"/>
              <a:gd name="connsiteY32" fmla="*/ 2245056 h 7608627"/>
              <a:gd name="connsiteX33" fmla="*/ 6414447 w 6414447"/>
              <a:gd name="connsiteY33" fmla="*/ 1740089 h 7608627"/>
              <a:gd name="connsiteX34" fmla="*/ 6196083 w 6414447"/>
              <a:gd name="connsiteY34" fmla="*/ 1201002 h 7608627"/>
              <a:gd name="connsiteX35" fmla="*/ 5656996 w 6414447"/>
              <a:gd name="connsiteY35" fmla="*/ 1084996 h 7608627"/>
              <a:gd name="connsiteX36" fmla="*/ 5452280 w 6414447"/>
              <a:gd name="connsiteY36" fmla="*/ 354841 h 7608627"/>
              <a:gd name="connsiteX37" fmla="*/ 4264923 w 6414447"/>
              <a:gd name="connsiteY37" fmla="*/ 0 h 7608627"/>
              <a:gd name="connsiteX0" fmla="*/ 900752 w 6414447"/>
              <a:gd name="connsiteY0" fmla="*/ 2258705 h 7963469"/>
              <a:gd name="connsiteX1" fmla="*/ 1091821 w 6414447"/>
              <a:gd name="connsiteY1" fmla="*/ 2545308 h 7963469"/>
              <a:gd name="connsiteX2" fmla="*/ 1248770 w 6414447"/>
              <a:gd name="connsiteY2" fmla="*/ 2975213 h 7963469"/>
              <a:gd name="connsiteX3" fmla="*/ 859809 w 6414447"/>
              <a:gd name="connsiteY3" fmla="*/ 3132162 h 7963469"/>
              <a:gd name="connsiteX4" fmla="*/ 832514 w 6414447"/>
              <a:gd name="connsiteY4" fmla="*/ 3398293 h 7963469"/>
              <a:gd name="connsiteX5" fmla="*/ 54591 w 6414447"/>
              <a:gd name="connsiteY5" fmla="*/ 4107977 h 7963469"/>
              <a:gd name="connsiteX6" fmla="*/ 0 w 6414447"/>
              <a:gd name="connsiteY6" fmla="*/ 4251278 h 7963469"/>
              <a:gd name="connsiteX7" fmla="*/ 143302 w 6414447"/>
              <a:gd name="connsiteY7" fmla="*/ 4612944 h 7963469"/>
              <a:gd name="connsiteX8" fmla="*/ 457200 w 6414447"/>
              <a:gd name="connsiteY8" fmla="*/ 5090616 h 7963469"/>
              <a:gd name="connsiteX9" fmla="*/ 511791 w 6414447"/>
              <a:gd name="connsiteY9" fmla="*/ 5404514 h 7963469"/>
              <a:gd name="connsiteX10" fmla="*/ 573206 w 6414447"/>
              <a:gd name="connsiteY10" fmla="*/ 5418162 h 7963469"/>
              <a:gd name="connsiteX11" fmla="*/ 934872 w 6414447"/>
              <a:gd name="connsiteY11" fmla="*/ 7137780 h 7963469"/>
              <a:gd name="connsiteX12" fmla="*/ 1521725 w 6414447"/>
              <a:gd name="connsiteY12" fmla="*/ 7963469 h 7963469"/>
              <a:gd name="connsiteX13" fmla="*/ 2013045 w 6414447"/>
              <a:gd name="connsiteY13" fmla="*/ 7403911 h 7963469"/>
              <a:gd name="connsiteX14" fmla="*/ 2756848 w 6414447"/>
              <a:gd name="connsiteY14" fmla="*/ 7403911 h 7963469"/>
              <a:gd name="connsiteX15" fmla="*/ 3254991 w 6414447"/>
              <a:gd name="connsiteY15" fmla="*/ 7165075 h 7963469"/>
              <a:gd name="connsiteX16" fmla="*/ 4572000 w 6414447"/>
              <a:gd name="connsiteY16" fmla="*/ 7246962 h 7963469"/>
              <a:gd name="connsiteX17" fmla="*/ 4858602 w 6414447"/>
              <a:gd name="connsiteY17" fmla="*/ 7212842 h 7963469"/>
              <a:gd name="connsiteX18" fmla="*/ 5281683 w 6414447"/>
              <a:gd name="connsiteY18" fmla="*/ 7301553 h 7963469"/>
              <a:gd name="connsiteX19" fmla="*/ 5834417 w 6414447"/>
              <a:gd name="connsiteY19" fmla="*/ 7410734 h 7963469"/>
              <a:gd name="connsiteX20" fmla="*/ 5711587 w 6414447"/>
              <a:gd name="connsiteY20" fmla="*/ 7233313 h 7963469"/>
              <a:gd name="connsiteX21" fmla="*/ 5848065 w 6414447"/>
              <a:gd name="connsiteY21" fmla="*/ 6741994 h 7963469"/>
              <a:gd name="connsiteX22" fmla="*/ 5970895 w 6414447"/>
              <a:gd name="connsiteY22" fmla="*/ 6598692 h 7963469"/>
              <a:gd name="connsiteX23" fmla="*/ 5779826 w 6414447"/>
              <a:gd name="connsiteY23" fmla="*/ 6325737 h 7963469"/>
              <a:gd name="connsiteX24" fmla="*/ 6134668 w 6414447"/>
              <a:gd name="connsiteY24" fmla="*/ 6127844 h 7963469"/>
              <a:gd name="connsiteX25" fmla="*/ 6121020 w 6414447"/>
              <a:gd name="connsiteY25" fmla="*/ 5875361 h 7963469"/>
              <a:gd name="connsiteX26" fmla="*/ 6264322 w 6414447"/>
              <a:gd name="connsiteY26" fmla="*/ 5090615 h 7963469"/>
              <a:gd name="connsiteX27" fmla="*/ 5759355 w 6414447"/>
              <a:gd name="connsiteY27" fmla="*/ 4305868 h 7963469"/>
              <a:gd name="connsiteX28" fmla="*/ 5288508 w 6414447"/>
              <a:gd name="connsiteY28" fmla="*/ 4080680 h 7963469"/>
              <a:gd name="connsiteX29" fmla="*/ 5097439 w 6414447"/>
              <a:gd name="connsiteY29" fmla="*/ 3521122 h 7963469"/>
              <a:gd name="connsiteX30" fmla="*/ 4851778 w 6414447"/>
              <a:gd name="connsiteY30" fmla="*/ 2988859 h 7963469"/>
              <a:gd name="connsiteX31" fmla="*/ 5063319 w 6414447"/>
              <a:gd name="connsiteY31" fmla="*/ 2954740 h 7963469"/>
              <a:gd name="connsiteX32" fmla="*/ 5356745 w 6414447"/>
              <a:gd name="connsiteY32" fmla="*/ 2599898 h 7963469"/>
              <a:gd name="connsiteX33" fmla="*/ 6414447 w 6414447"/>
              <a:gd name="connsiteY33" fmla="*/ 2094931 h 7963469"/>
              <a:gd name="connsiteX34" fmla="*/ 6196083 w 6414447"/>
              <a:gd name="connsiteY34" fmla="*/ 1555844 h 7963469"/>
              <a:gd name="connsiteX35" fmla="*/ 5656996 w 6414447"/>
              <a:gd name="connsiteY35" fmla="*/ 1439838 h 7963469"/>
              <a:gd name="connsiteX36" fmla="*/ 5452280 w 6414447"/>
              <a:gd name="connsiteY36" fmla="*/ 709683 h 7963469"/>
              <a:gd name="connsiteX37" fmla="*/ 5527342 w 6414447"/>
              <a:gd name="connsiteY37" fmla="*/ 0 h 7963469"/>
              <a:gd name="connsiteX38" fmla="*/ 4264923 w 6414447"/>
              <a:gd name="connsiteY38" fmla="*/ 354842 h 7963469"/>
              <a:gd name="connsiteX0" fmla="*/ 900752 w 6414447"/>
              <a:gd name="connsiteY0" fmla="*/ 2258705 h 7963469"/>
              <a:gd name="connsiteX1" fmla="*/ 1091821 w 6414447"/>
              <a:gd name="connsiteY1" fmla="*/ 2545308 h 7963469"/>
              <a:gd name="connsiteX2" fmla="*/ 1248770 w 6414447"/>
              <a:gd name="connsiteY2" fmla="*/ 2975213 h 7963469"/>
              <a:gd name="connsiteX3" fmla="*/ 859809 w 6414447"/>
              <a:gd name="connsiteY3" fmla="*/ 3132162 h 7963469"/>
              <a:gd name="connsiteX4" fmla="*/ 832514 w 6414447"/>
              <a:gd name="connsiteY4" fmla="*/ 3398293 h 7963469"/>
              <a:gd name="connsiteX5" fmla="*/ 54591 w 6414447"/>
              <a:gd name="connsiteY5" fmla="*/ 4107977 h 7963469"/>
              <a:gd name="connsiteX6" fmla="*/ 0 w 6414447"/>
              <a:gd name="connsiteY6" fmla="*/ 4251278 h 7963469"/>
              <a:gd name="connsiteX7" fmla="*/ 143302 w 6414447"/>
              <a:gd name="connsiteY7" fmla="*/ 4612944 h 7963469"/>
              <a:gd name="connsiteX8" fmla="*/ 457200 w 6414447"/>
              <a:gd name="connsiteY8" fmla="*/ 5090616 h 7963469"/>
              <a:gd name="connsiteX9" fmla="*/ 511791 w 6414447"/>
              <a:gd name="connsiteY9" fmla="*/ 5404514 h 7963469"/>
              <a:gd name="connsiteX10" fmla="*/ 573206 w 6414447"/>
              <a:gd name="connsiteY10" fmla="*/ 5418162 h 7963469"/>
              <a:gd name="connsiteX11" fmla="*/ 934872 w 6414447"/>
              <a:gd name="connsiteY11" fmla="*/ 7137780 h 7963469"/>
              <a:gd name="connsiteX12" fmla="*/ 1521725 w 6414447"/>
              <a:gd name="connsiteY12" fmla="*/ 7963469 h 7963469"/>
              <a:gd name="connsiteX13" fmla="*/ 2013045 w 6414447"/>
              <a:gd name="connsiteY13" fmla="*/ 7403911 h 7963469"/>
              <a:gd name="connsiteX14" fmla="*/ 2756848 w 6414447"/>
              <a:gd name="connsiteY14" fmla="*/ 7403911 h 7963469"/>
              <a:gd name="connsiteX15" fmla="*/ 3254991 w 6414447"/>
              <a:gd name="connsiteY15" fmla="*/ 7165075 h 7963469"/>
              <a:gd name="connsiteX16" fmla="*/ 4572000 w 6414447"/>
              <a:gd name="connsiteY16" fmla="*/ 7246962 h 7963469"/>
              <a:gd name="connsiteX17" fmla="*/ 4858602 w 6414447"/>
              <a:gd name="connsiteY17" fmla="*/ 7212842 h 7963469"/>
              <a:gd name="connsiteX18" fmla="*/ 5281683 w 6414447"/>
              <a:gd name="connsiteY18" fmla="*/ 7301553 h 7963469"/>
              <a:gd name="connsiteX19" fmla="*/ 5834417 w 6414447"/>
              <a:gd name="connsiteY19" fmla="*/ 7410734 h 7963469"/>
              <a:gd name="connsiteX20" fmla="*/ 5711587 w 6414447"/>
              <a:gd name="connsiteY20" fmla="*/ 7233313 h 7963469"/>
              <a:gd name="connsiteX21" fmla="*/ 5848065 w 6414447"/>
              <a:gd name="connsiteY21" fmla="*/ 6741994 h 7963469"/>
              <a:gd name="connsiteX22" fmla="*/ 5970895 w 6414447"/>
              <a:gd name="connsiteY22" fmla="*/ 6598692 h 7963469"/>
              <a:gd name="connsiteX23" fmla="*/ 5779826 w 6414447"/>
              <a:gd name="connsiteY23" fmla="*/ 6325737 h 7963469"/>
              <a:gd name="connsiteX24" fmla="*/ 6134668 w 6414447"/>
              <a:gd name="connsiteY24" fmla="*/ 6127844 h 7963469"/>
              <a:gd name="connsiteX25" fmla="*/ 6121020 w 6414447"/>
              <a:gd name="connsiteY25" fmla="*/ 5875361 h 7963469"/>
              <a:gd name="connsiteX26" fmla="*/ 6264322 w 6414447"/>
              <a:gd name="connsiteY26" fmla="*/ 5090615 h 7963469"/>
              <a:gd name="connsiteX27" fmla="*/ 5759355 w 6414447"/>
              <a:gd name="connsiteY27" fmla="*/ 4305868 h 7963469"/>
              <a:gd name="connsiteX28" fmla="*/ 5288508 w 6414447"/>
              <a:gd name="connsiteY28" fmla="*/ 4080680 h 7963469"/>
              <a:gd name="connsiteX29" fmla="*/ 5097439 w 6414447"/>
              <a:gd name="connsiteY29" fmla="*/ 3521122 h 7963469"/>
              <a:gd name="connsiteX30" fmla="*/ 4851778 w 6414447"/>
              <a:gd name="connsiteY30" fmla="*/ 2988859 h 7963469"/>
              <a:gd name="connsiteX31" fmla="*/ 5063319 w 6414447"/>
              <a:gd name="connsiteY31" fmla="*/ 2954740 h 7963469"/>
              <a:gd name="connsiteX32" fmla="*/ 5356745 w 6414447"/>
              <a:gd name="connsiteY32" fmla="*/ 2599898 h 7963469"/>
              <a:gd name="connsiteX33" fmla="*/ 6414447 w 6414447"/>
              <a:gd name="connsiteY33" fmla="*/ 2094931 h 7963469"/>
              <a:gd name="connsiteX34" fmla="*/ 6196083 w 6414447"/>
              <a:gd name="connsiteY34" fmla="*/ 1555844 h 7963469"/>
              <a:gd name="connsiteX35" fmla="*/ 5656996 w 6414447"/>
              <a:gd name="connsiteY35" fmla="*/ 1439838 h 7963469"/>
              <a:gd name="connsiteX36" fmla="*/ 5452280 w 6414447"/>
              <a:gd name="connsiteY36" fmla="*/ 709683 h 7963469"/>
              <a:gd name="connsiteX37" fmla="*/ 5527342 w 6414447"/>
              <a:gd name="connsiteY37" fmla="*/ 0 h 7963469"/>
              <a:gd name="connsiteX38" fmla="*/ 4264923 w 6414447"/>
              <a:gd name="connsiteY38" fmla="*/ 354842 h 7963469"/>
              <a:gd name="connsiteX0" fmla="*/ 900752 w 6414447"/>
              <a:gd name="connsiteY0" fmla="*/ 2582645 h 8287409"/>
              <a:gd name="connsiteX1" fmla="*/ 1091821 w 6414447"/>
              <a:gd name="connsiteY1" fmla="*/ 2869248 h 8287409"/>
              <a:gd name="connsiteX2" fmla="*/ 1248770 w 6414447"/>
              <a:gd name="connsiteY2" fmla="*/ 3299153 h 8287409"/>
              <a:gd name="connsiteX3" fmla="*/ 859809 w 6414447"/>
              <a:gd name="connsiteY3" fmla="*/ 3456102 h 8287409"/>
              <a:gd name="connsiteX4" fmla="*/ 832514 w 6414447"/>
              <a:gd name="connsiteY4" fmla="*/ 3722233 h 8287409"/>
              <a:gd name="connsiteX5" fmla="*/ 54591 w 6414447"/>
              <a:gd name="connsiteY5" fmla="*/ 4431917 h 8287409"/>
              <a:gd name="connsiteX6" fmla="*/ 0 w 6414447"/>
              <a:gd name="connsiteY6" fmla="*/ 4575218 h 8287409"/>
              <a:gd name="connsiteX7" fmla="*/ 143302 w 6414447"/>
              <a:gd name="connsiteY7" fmla="*/ 4936884 h 8287409"/>
              <a:gd name="connsiteX8" fmla="*/ 457200 w 6414447"/>
              <a:gd name="connsiteY8" fmla="*/ 5414556 h 8287409"/>
              <a:gd name="connsiteX9" fmla="*/ 511791 w 6414447"/>
              <a:gd name="connsiteY9" fmla="*/ 5728454 h 8287409"/>
              <a:gd name="connsiteX10" fmla="*/ 573206 w 6414447"/>
              <a:gd name="connsiteY10" fmla="*/ 5742102 h 8287409"/>
              <a:gd name="connsiteX11" fmla="*/ 934872 w 6414447"/>
              <a:gd name="connsiteY11" fmla="*/ 7461720 h 8287409"/>
              <a:gd name="connsiteX12" fmla="*/ 1521725 w 6414447"/>
              <a:gd name="connsiteY12" fmla="*/ 8287409 h 8287409"/>
              <a:gd name="connsiteX13" fmla="*/ 2013045 w 6414447"/>
              <a:gd name="connsiteY13" fmla="*/ 7727851 h 8287409"/>
              <a:gd name="connsiteX14" fmla="*/ 2756848 w 6414447"/>
              <a:gd name="connsiteY14" fmla="*/ 7727851 h 8287409"/>
              <a:gd name="connsiteX15" fmla="*/ 3254991 w 6414447"/>
              <a:gd name="connsiteY15" fmla="*/ 7489015 h 8287409"/>
              <a:gd name="connsiteX16" fmla="*/ 4572000 w 6414447"/>
              <a:gd name="connsiteY16" fmla="*/ 7570902 h 8287409"/>
              <a:gd name="connsiteX17" fmla="*/ 4858602 w 6414447"/>
              <a:gd name="connsiteY17" fmla="*/ 7536782 h 8287409"/>
              <a:gd name="connsiteX18" fmla="*/ 5281683 w 6414447"/>
              <a:gd name="connsiteY18" fmla="*/ 7625493 h 8287409"/>
              <a:gd name="connsiteX19" fmla="*/ 5834417 w 6414447"/>
              <a:gd name="connsiteY19" fmla="*/ 7734674 h 8287409"/>
              <a:gd name="connsiteX20" fmla="*/ 5711587 w 6414447"/>
              <a:gd name="connsiteY20" fmla="*/ 7557253 h 8287409"/>
              <a:gd name="connsiteX21" fmla="*/ 5848065 w 6414447"/>
              <a:gd name="connsiteY21" fmla="*/ 7065934 h 8287409"/>
              <a:gd name="connsiteX22" fmla="*/ 5970895 w 6414447"/>
              <a:gd name="connsiteY22" fmla="*/ 6922632 h 8287409"/>
              <a:gd name="connsiteX23" fmla="*/ 5779826 w 6414447"/>
              <a:gd name="connsiteY23" fmla="*/ 6649677 h 8287409"/>
              <a:gd name="connsiteX24" fmla="*/ 6134668 w 6414447"/>
              <a:gd name="connsiteY24" fmla="*/ 6451784 h 8287409"/>
              <a:gd name="connsiteX25" fmla="*/ 6121020 w 6414447"/>
              <a:gd name="connsiteY25" fmla="*/ 6199301 h 8287409"/>
              <a:gd name="connsiteX26" fmla="*/ 6264322 w 6414447"/>
              <a:gd name="connsiteY26" fmla="*/ 5414555 h 8287409"/>
              <a:gd name="connsiteX27" fmla="*/ 5759355 w 6414447"/>
              <a:gd name="connsiteY27" fmla="*/ 4629808 h 8287409"/>
              <a:gd name="connsiteX28" fmla="*/ 5288508 w 6414447"/>
              <a:gd name="connsiteY28" fmla="*/ 4404620 h 8287409"/>
              <a:gd name="connsiteX29" fmla="*/ 5097439 w 6414447"/>
              <a:gd name="connsiteY29" fmla="*/ 3845062 h 8287409"/>
              <a:gd name="connsiteX30" fmla="*/ 4851778 w 6414447"/>
              <a:gd name="connsiteY30" fmla="*/ 3312799 h 8287409"/>
              <a:gd name="connsiteX31" fmla="*/ 5063319 w 6414447"/>
              <a:gd name="connsiteY31" fmla="*/ 3278680 h 8287409"/>
              <a:gd name="connsiteX32" fmla="*/ 5356745 w 6414447"/>
              <a:gd name="connsiteY32" fmla="*/ 2923838 h 8287409"/>
              <a:gd name="connsiteX33" fmla="*/ 6414447 w 6414447"/>
              <a:gd name="connsiteY33" fmla="*/ 2418871 h 8287409"/>
              <a:gd name="connsiteX34" fmla="*/ 6196083 w 6414447"/>
              <a:gd name="connsiteY34" fmla="*/ 1879784 h 8287409"/>
              <a:gd name="connsiteX35" fmla="*/ 5656996 w 6414447"/>
              <a:gd name="connsiteY35" fmla="*/ 1763778 h 8287409"/>
              <a:gd name="connsiteX36" fmla="*/ 5452280 w 6414447"/>
              <a:gd name="connsiteY36" fmla="*/ 1033623 h 8287409"/>
              <a:gd name="connsiteX37" fmla="*/ 5527342 w 6414447"/>
              <a:gd name="connsiteY37" fmla="*/ 323940 h 8287409"/>
              <a:gd name="connsiteX38" fmla="*/ 4824483 w 6414447"/>
              <a:gd name="connsiteY38" fmla="*/ 3217 h 8287409"/>
              <a:gd name="connsiteX39" fmla="*/ 4264923 w 6414447"/>
              <a:gd name="connsiteY39" fmla="*/ 678782 h 8287409"/>
              <a:gd name="connsiteX0" fmla="*/ 900752 w 6414447"/>
              <a:gd name="connsiteY0" fmla="*/ 2579428 h 8284192"/>
              <a:gd name="connsiteX1" fmla="*/ 1091821 w 6414447"/>
              <a:gd name="connsiteY1" fmla="*/ 2866031 h 8284192"/>
              <a:gd name="connsiteX2" fmla="*/ 1248770 w 6414447"/>
              <a:gd name="connsiteY2" fmla="*/ 3295936 h 8284192"/>
              <a:gd name="connsiteX3" fmla="*/ 859809 w 6414447"/>
              <a:gd name="connsiteY3" fmla="*/ 3452885 h 8284192"/>
              <a:gd name="connsiteX4" fmla="*/ 832514 w 6414447"/>
              <a:gd name="connsiteY4" fmla="*/ 3719016 h 8284192"/>
              <a:gd name="connsiteX5" fmla="*/ 54591 w 6414447"/>
              <a:gd name="connsiteY5" fmla="*/ 4428700 h 8284192"/>
              <a:gd name="connsiteX6" fmla="*/ 0 w 6414447"/>
              <a:gd name="connsiteY6" fmla="*/ 4572001 h 8284192"/>
              <a:gd name="connsiteX7" fmla="*/ 143302 w 6414447"/>
              <a:gd name="connsiteY7" fmla="*/ 4933667 h 8284192"/>
              <a:gd name="connsiteX8" fmla="*/ 457200 w 6414447"/>
              <a:gd name="connsiteY8" fmla="*/ 5411339 h 8284192"/>
              <a:gd name="connsiteX9" fmla="*/ 511791 w 6414447"/>
              <a:gd name="connsiteY9" fmla="*/ 5725237 h 8284192"/>
              <a:gd name="connsiteX10" fmla="*/ 573206 w 6414447"/>
              <a:gd name="connsiteY10" fmla="*/ 5738885 h 8284192"/>
              <a:gd name="connsiteX11" fmla="*/ 934872 w 6414447"/>
              <a:gd name="connsiteY11" fmla="*/ 7458503 h 8284192"/>
              <a:gd name="connsiteX12" fmla="*/ 1521725 w 6414447"/>
              <a:gd name="connsiteY12" fmla="*/ 8284192 h 8284192"/>
              <a:gd name="connsiteX13" fmla="*/ 2013045 w 6414447"/>
              <a:gd name="connsiteY13" fmla="*/ 7724634 h 8284192"/>
              <a:gd name="connsiteX14" fmla="*/ 2756848 w 6414447"/>
              <a:gd name="connsiteY14" fmla="*/ 7724634 h 8284192"/>
              <a:gd name="connsiteX15" fmla="*/ 3254991 w 6414447"/>
              <a:gd name="connsiteY15" fmla="*/ 7485798 h 8284192"/>
              <a:gd name="connsiteX16" fmla="*/ 4572000 w 6414447"/>
              <a:gd name="connsiteY16" fmla="*/ 7567685 h 8284192"/>
              <a:gd name="connsiteX17" fmla="*/ 4858602 w 6414447"/>
              <a:gd name="connsiteY17" fmla="*/ 7533565 h 8284192"/>
              <a:gd name="connsiteX18" fmla="*/ 5281683 w 6414447"/>
              <a:gd name="connsiteY18" fmla="*/ 7622276 h 8284192"/>
              <a:gd name="connsiteX19" fmla="*/ 5834417 w 6414447"/>
              <a:gd name="connsiteY19" fmla="*/ 7731457 h 8284192"/>
              <a:gd name="connsiteX20" fmla="*/ 5711587 w 6414447"/>
              <a:gd name="connsiteY20" fmla="*/ 7554036 h 8284192"/>
              <a:gd name="connsiteX21" fmla="*/ 5848065 w 6414447"/>
              <a:gd name="connsiteY21" fmla="*/ 7062717 h 8284192"/>
              <a:gd name="connsiteX22" fmla="*/ 5970895 w 6414447"/>
              <a:gd name="connsiteY22" fmla="*/ 6919415 h 8284192"/>
              <a:gd name="connsiteX23" fmla="*/ 5779826 w 6414447"/>
              <a:gd name="connsiteY23" fmla="*/ 6646460 h 8284192"/>
              <a:gd name="connsiteX24" fmla="*/ 6134668 w 6414447"/>
              <a:gd name="connsiteY24" fmla="*/ 6448567 h 8284192"/>
              <a:gd name="connsiteX25" fmla="*/ 6121020 w 6414447"/>
              <a:gd name="connsiteY25" fmla="*/ 6196084 h 8284192"/>
              <a:gd name="connsiteX26" fmla="*/ 6264322 w 6414447"/>
              <a:gd name="connsiteY26" fmla="*/ 5411338 h 8284192"/>
              <a:gd name="connsiteX27" fmla="*/ 5759355 w 6414447"/>
              <a:gd name="connsiteY27" fmla="*/ 4626591 h 8284192"/>
              <a:gd name="connsiteX28" fmla="*/ 5288508 w 6414447"/>
              <a:gd name="connsiteY28" fmla="*/ 4401403 h 8284192"/>
              <a:gd name="connsiteX29" fmla="*/ 5097439 w 6414447"/>
              <a:gd name="connsiteY29" fmla="*/ 3841845 h 8284192"/>
              <a:gd name="connsiteX30" fmla="*/ 4851778 w 6414447"/>
              <a:gd name="connsiteY30" fmla="*/ 3309582 h 8284192"/>
              <a:gd name="connsiteX31" fmla="*/ 5063319 w 6414447"/>
              <a:gd name="connsiteY31" fmla="*/ 3275463 h 8284192"/>
              <a:gd name="connsiteX32" fmla="*/ 5356745 w 6414447"/>
              <a:gd name="connsiteY32" fmla="*/ 2920621 h 8284192"/>
              <a:gd name="connsiteX33" fmla="*/ 6414447 w 6414447"/>
              <a:gd name="connsiteY33" fmla="*/ 2415654 h 8284192"/>
              <a:gd name="connsiteX34" fmla="*/ 6196083 w 6414447"/>
              <a:gd name="connsiteY34" fmla="*/ 1876567 h 8284192"/>
              <a:gd name="connsiteX35" fmla="*/ 5656996 w 6414447"/>
              <a:gd name="connsiteY35" fmla="*/ 1760561 h 8284192"/>
              <a:gd name="connsiteX36" fmla="*/ 5452280 w 6414447"/>
              <a:gd name="connsiteY36" fmla="*/ 1030406 h 8284192"/>
              <a:gd name="connsiteX37" fmla="*/ 5527342 w 6414447"/>
              <a:gd name="connsiteY37" fmla="*/ 320723 h 8284192"/>
              <a:gd name="connsiteX38" fmla="*/ 4824483 w 6414447"/>
              <a:gd name="connsiteY38" fmla="*/ 0 h 8284192"/>
              <a:gd name="connsiteX39" fmla="*/ 4264923 w 6414447"/>
              <a:gd name="connsiteY39" fmla="*/ 675565 h 8284192"/>
              <a:gd name="connsiteX0" fmla="*/ 900752 w 6414447"/>
              <a:gd name="connsiteY0" fmla="*/ 2582638 h 8287402"/>
              <a:gd name="connsiteX1" fmla="*/ 1091821 w 6414447"/>
              <a:gd name="connsiteY1" fmla="*/ 2869241 h 8287402"/>
              <a:gd name="connsiteX2" fmla="*/ 1248770 w 6414447"/>
              <a:gd name="connsiteY2" fmla="*/ 3299146 h 8287402"/>
              <a:gd name="connsiteX3" fmla="*/ 859809 w 6414447"/>
              <a:gd name="connsiteY3" fmla="*/ 3456095 h 8287402"/>
              <a:gd name="connsiteX4" fmla="*/ 832514 w 6414447"/>
              <a:gd name="connsiteY4" fmla="*/ 3722226 h 8287402"/>
              <a:gd name="connsiteX5" fmla="*/ 54591 w 6414447"/>
              <a:gd name="connsiteY5" fmla="*/ 4431910 h 8287402"/>
              <a:gd name="connsiteX6" fmla="*/ 0 w 6414447"/>
              <a:gd name="connsiteY6" fmla="*/ 4575211 h 8287402"/>
              <a:gd name="connsiteX7" fmla="*/ 143302 w 6414447"/>
              <a:gd name="connsiteY7" fmla="*/ 4936877 h 8287402"/>
              <a:gd name="connsiteX8" fmla="*/ 457200 w 6414447"/>
              <a:gd name="connsiteY8" fmla="*/ 5414549 h 8287402"/>
              <a:gd name="connsiteX9" fmla="*/ 511791 w 6414447"/>
              <a:gd name="connsiteY9" fmla="*/ 5728447 h 8287402"/>
              <a:gd name="connsiteX10" fmla="*/ 573206 w 6414447"/>
              <a:gd name="connsiteY10" fmla="*/ 5742095 h 8287402"/>
              <a:gd name="connsiteX11" fmla="*/ 934872 w 6414447"/>
              <a:gd name="connsiteY11" fmla="*/ 7461713 h 8287402"/>
              <a:gd name="connsiteX12" fmla="*/ 1521725 w 6414447"/>
              <a:gd name="connsiteY12" fmla="*/ 8287402 h 8287402"/>
              <a:gd name="connsiteX13" fmla="*/ 2013045 w 6414447"/>
              <a:gd name="connsiteY13" fmla="*/ 7727844 h 8287402"/>
              <a:gd name="connsiteX14" fmla="*/ 2756848 w 6414447"/>
              <a:gd name="connsiteY14" fmla="*/ 7727844 h 8287402"/>
              <a:gd name="connsiteX15" fmla="*/ 3254991 w 6414447"/>
              <a:gd name="connsiteY15" fmla="*/ 7489008 h 8287402"/>
              <a:gd name="connsiteX16" fmla="*/ 4572000 w 6414447"/>
              <a:gd name="connsiteY16" fmla="*/ 7570895 h 8287402"/>
              <a:gd name="connsiteX17" fmla="*/ 4858602 w 6414447"/>
              <a:gd name="connsiteY17" fmla="*/ 7536775 h 8287402"/>
              <a:gd name="connsiteX18" fmla="*/ 5281683 w 6414447"/>
              <a:gd name="connsiteY18" fmla="*/ 7625486 h 8287402"/>
              <a:gd name="connsiteX19" fmla="*/ 5834417 w 6414447"/>
              <a:gd name="connsiteY19" fmla="*/ 7734667 h 8287402"/>
              <a:gd name="connsiteX20" fmla="*/ 5711587 w 6414447"/>
              <a:gd name="connsiteY20" fmla="*/ 7557246 h 8287402"/>
              <a:gd name="connsiteX21" fmla="*/ 5848065 w 6414447"/>
              <a:gd name="connsiteY21" fmla="*/ 7065927 h 8287402"/>
              <a:gd name="connsiteX22" fmla="*/ 5970895 w 6414447"/>
              <a:gd name="connsiteY22" fmla="*/ 6922625 h 8287402"/>
              <a:gd name="connsiteX23" fmla="*/ 5779826 w 6414447"/>
              <a:gd name="connsiteY23" fmla="*/ 6649670 h 8287402"/>
              <a:gd name="connsiteX24" fmla="*/ 6134668 w 6414447"/>
              <a:gd name="connsiteY24" fmla="*/ 6451777 h 8287402"/>
              <a:gd name="connsiteX25" fmla="*/ 6121020 w 6414447"/>
              <a:gd name="connsiteY25" fmla="*/ 6199294 h 8287402"/>
              <a:gd name="connsiteX26" fmla="*/ 6264322 w 6414447"/>
              <a:gd name="connsiteY26" fmla="*/ 5414548 h 8287402"/>
              <a:gd name="connsiteX27" fmla="*/ 5759355 w 6414447"/>
              <a:gd name="connsiteY27" fmla="*/ 4629801 h 8287402"/>
              <a:gd name="connsiteX28" fmla="*/ 5288508 w 6414447"/>
              <a:gd name="connsiteY28" fmla="*/ 4404613 h 8287402"/>
              <a:gd name="connsiteX29" fmla="*/ 5097439 w 6414447"/>
              <a:gd name="connsiteY29" fmla="*/ 3845055 h 8287402"/>
              <a:gd name="connsiteX30" fmla="*/ 4851778 w 6414447"/>
              <a:gd name="connsiteY30" fmla="*/ 3312792 h 8287402"/>
              <a:gd name="connsiteX31" fmla="*/ 5063319 w 6414447"/>
              <a:gd name="connsiteY31" fmla="*/ 3278673 h 8287402"/>
              <a:gd name="connsiteX32" fmla="*/ 5356745 w 6414447"/>
              <a:gd name="connsiteY32" fmla="*/ 2923831 h 8287402"/>
              <a:gd name="connsiteX33" fmla="*/ 6414447 w 6414447"/>
              <a:gd name="connsiteY33" fmla="*/ 2418864 h 8287402"/>
              <a:gd name="connsiteX34" fmla="*/ 6196083 w 6414447"/>
              <a:gd name="connsiteY34" fmla="*/ 1879777 h 8287402"/>
              <a:gd name="connsiteX35" fmla="*/ 5656996 w 6414447"/>
              <a:gd name="connsiteY35" fmla="*/ 1763771 h 8287402"/>
              <a:gd name="connsiteX36" fmla="*/ 5452280 w 6414447"/>
              <a:gd name="connsiteY36" fmla="*/ 1033616 h 8287402"/>
              <a:gd name="connsiteX37" fmla="*/ 5527342 w 6414447"/>
              <a:gd name="connsiteY37" fmla="*/ 323933 h 8287402"/>
              <a:gd name="connsiteX38" fmla="*/ 4824483 w 6414447"/>
              <a:gd name="connsiteY38" fmla="*/ 3210 h 8287402"/>
              <a:gd name="connsiteX39" fmla="*/ 4380930 w 6414447"/>
              <a:gd name="connsiteY39" fmla="*/ 30505 h 8287402"/>
              <a:gd name="connsiteX40" fmla="*/ 4264923 w 6414447"/>
              <a:gd name="connsiteY40" fmla="*/ 678775 h 8287402"/>
              <a:gd name="connsiteX0" fmla="*/ 900752 w 6414447"/>
              <a:gd name="connsiteY0" fmla="*/ 2579428 h 8284192"/>
              <a:gd name="connsiteX1" fmla="*/ 1091821 w 6414447"/>
              <a:gd name="connsiteY1" fmla="*/ 2866031 h 8284192"/>
              <a:gd name="connsiteX2" fmla="*/ 1248770 w 6414447"/>
              <a:gd name="connsiteY2" fmla="*/ 3295936 h 8284192"/>
              <a:gd name="connsiteX3" fmla="*/ 859809 w 6414447"/>
              <a:gd name="connsiteY3" fmla="*/ 3452885 h 8284192"/>
              <a:gd name="connsiteX4" fmla="*/ 832514 w 6414447"/>
              <a:gd name="connsiteY4" fmla="*/ 3719016 h 8284192"/>
              <a:gd name="connsiteX5" fmla="*/ 54591 w 6414447"/>
              <a:gd name="connsiteY5" fmla="*/ 4428700 h 8284192"/>
              <a:gd name="connsiteX6" fmla="*/ 0 w 6414447"/>
              <a:gd name="connsiteY6" fmla="*/ 4572001 h 8284192"/>
              <a:gd name="connsiteX7" fmla="*/ 143302 w 6414447"/>
              <a:gd name="connsiteY7" fmla="*/ 4933667 h 8284192"/>
              <a:gd name="connsiteX8" fmla="*/ 457200 w 6414447"/>
              <a:gd name="connsiteY8" fmla="*/ 5411339 h 8284192"/>
              <a:gd name="connsiteX9" fmla="*/ 511791 w 6414447"/>
              <a:gd name="connsiteY9" fmla="*/ 5725237 h 8284192"/>
              <a:gd name="connsiteX10" fmla="*/ 573206 w 6414447"/>
              <a:gd name="connsiteY10" fmla="*/ 5738885 h 8284192"/>
              <a:gd name="connsiteX11" fmla="*/ 934872 w 6414447"/>
              <a:gd name="connsiteY11" fmla="*/ 7458503 h 8284192"/>
              <a:gd name="connsiteX12" fmla="*/ 1521725 w 6414447"/>
              <a:gd name="connsiteY12" fmla="*/ 8284192 h 8284192"/>
              <a:gd name="connsiteX13" fmla="*/ 2013045 w 6414447"/>
              <a:gd name="connsiteY13" fmla="*/ 7724634 h 8284192"/>
              <a:gd name="connsiteX14" fmla="*/ 2756848 w 6414447"/>
              <a:gd name="connsiteY14" fmla="*/ 7724634 h 8284192"/>
              <a:gd name="connsiteX15" fmla="*/ 3254991 w 6414447"/>
              <a:gd name="connsiteY15" fmla="*/ 7485798 h 8284192"/>
              <a:gd name="connsiteX16" fmla="*/ 4572000 w 6414447"/>
              <a:gd name="connsiteY16" fmla="*/ 7567685 h 8284192"/>
              <a:gd name="connsiteX17" fmla="*/ 4858602 w 6414447"/>
              <a:gd name="connsiteY17" fmla="*/ 7533565 h 8284192"/>
              <a:gd name="connsiteX18" fmla="*/ 5281683 w 6414447"/>
              <a:gd name="connsiteY18" fmla="*/ 7622276 h 8284192"/>
              <a:gd name="connsiteX19" fmla="*/ 5834417 w 6414447"/>
              <a:gd name="connsiteY19" fmla="*/ 7731457 h 8284192"/>
              <a:gd name="connsiteX20" fmla="*/ 5711587 w 6414447"/>
              <a:gd name="connsiteY20" fmla="*/ 7554036 h 8284192"/>
              <a:gd name="connsiteX21" fmla="*/ 5848065 w 6414447"/>
              <a:gd name="connsiteY21" fmla="*/ 7062717 h 8284192"/>
              <a:gd name="connsiteX22" fmla="*/ 5970895 w 6414447"/>
              <a:gd name="connsiteY22" fmla="*/ 6919415 h 8284192"/>
              <a:gd name="connsiteX23" fmla="*/ 5779826 w 6414447"/>
              <a:gd name="connsiteY23" fmla="*/ 6646460 h 8284192"/>
              <a:gd name="connsiteX24" fmla="*/ 6134668 w 6414447"/>
              <a:gd name="connsiteY24" fmla="*/ 6448567 h 8284192"/>
              <a:gd name="connsiteX25" fmla="*/ 6121020 w 6414447"/>
              <a:gd name="connsiteY25" fmla="*/ 6196084 h 8284192"/>
              <a:gd name="connsiteX26" fmla="*/ 6264322 w 6414447"/>
              <a:gd name="connsiteY26" fmla="*/ 5411338 h 8284192"/>
              <a:gd name="connsiteX27" fmla="*/ 5759355 w 6414447"/>
              <a:gd name="connsiteY27" fmla="*/ 4626591 h 8284192"/>
              <a:gd name="connsiteX28" fmla="*/ 5288508 w 6414447"/>
              <a:gd name="connsiteY28" fmla="*/ 4401403 h 8284192"/>
              <a:gd name="connsiteX29" fmla="*/ 5097439 w 6414447"/>
              <a:gd name="connsiteY29" fmla="*/ 3841845 h 8284192"/>
              <a:gd name="connsiteX30" fmla="*/ 4851778 w 6414447"/>
              <a:gd name="connsiteY30" fmla="*/ 3309582 h 8284192"/>
              <a:gd name="connsiteX31" fmla="*/ 5063319 w 6414447"/>
              <a:gd name="connsiteY31" fmla="*/ 3275463 h 8284192"/>
              <a:gd name="connsiteX32" fmla="*/ 5356745 w 6414447"/>
              <a:gd name="connsiteY32" fmla="*/ 2920621 h 8284192"/>
              <a:gd name="connsiteX33" fmla="*/ 6414447 w 6414447"/>
              <a:gd name="connsiteY33" fmla="*/ 2415654 h 8284192"/>
              <a:gd name="connsiteX34" fmla="*/ 6196083 w 6414447"/>
              <a:gd name="connsiteY34" fmla="*/ 1876567 h 8284192"/>
              <a:gd name="connsiteX35" fmla="*/ 5656996 w 6414447"/>
              <a:gd name="connsiteY35" fmla="*/ 1760561 h 8284192"/>
              <a:gd name="connsiteX36" fmla="*/ 5452280 w 6414447"/>
              <a:gd name="connsiteY36" fmla="*/ 1030406 h 8284192"/>
              <a:gd name="connsiteX37" fmla="*/ 5527342 w 6414447"/>
              <a:gd name="connsiteY37" fmla="*/ 320723 h 8284192"/>
              <a:gd name="connsiteX38" fmla="*/ 4824483 w 6414447"/>
              <a:gd name="connsiteY38" fmla="*/ 0 h 8284192"/>
              <a:gd name="connsiteX39" fmla="*/ 4380930 w 6414447"/>
              <a:gd name="connsiteY39" fmla="*/ 27295 h 8284192"/>
              <a:gd name="connsiteX40" fmla="*/ 4264923 w 6414447"/>
              <a:gd name="connsiteY40" fmla="*/ 675565 h 8284192"/>
              <a:gd name="connsiteX0" fmla="*/ 900752 w 6414447"/>
              <a:gd name="connsiteY0" fmla="*/ 2579428 h 8284192"/>
              <a:gd name="connsiteX1" fmla="*/ 1091821 w 6414447"/>
              <a:gd name="connsiteY1" fmla="*/ 2866031 h 8284192"/>
              <a:gd name="connsiteX2" fmla="*/ 1248770 w 6414447"/>
              <a:gd name="connsiteY2" fmla="*/ 3295936 h 8284192"/>
              <a:gd name="connsiteX3" fmla="*/ 859809 w 6414447"/>
              <a:gd name="connsiteY3" fmla="*/ 3452885 h 8284192"/>
              <a:gd name="connsiteX4" fmla="*/ 832514 w 6414447"/>
              <a:gd name="connsiteY4" fmla="*/ 3719016 h 8284192"/>
              <a:gd name="connsiteX5" fmla="*/ 54591 w 6414447"/>
              <a:gd name="connsiteY5" fmla="*/ 4428700 h 8284192"/>
              <a:gd name="connsiteX6" fmla="*/ 0 w 6414447"/>
              <a:gd name="connsiteY6" fmla="*/ 4572001 h 8284192"/>
              <a:gd name="connsiteX7" fmla="*/ 143302 w 6414447"/>
              <a:gd name="connsiteY7" fmla="*/ 4933667 h 8284192"/>
              <a:gd name="connsiteX8" fmla="*/ 457200 w 6414447"/>
              <a:gd name="connsiteY8" fmla="*/ 5411339 h 8284192"/>
              <a:gd name="connsiteX9" fmla="*/ 511791 w 6414447"/>
              <a:gd name="connsiteY9" fmla="*/ 5725237 h 8284192"/>
              <a:gd name="connsiteX10" fmla="*/ 573206 w 6414447"/>
              <a:gd name="connsiteY10" fmla="*/ 5738885 h 8284192"/>
              <a:gd name="connsiteX11" fmla="*/ 934872 w 6414447"/>
              <a:gd name="connsiteY11" fmla="*/ 7458503 h 8284192"/>
              <a:gd name="connsiteX12" fmla="*/ 1521725 w 6414447"/>
              <a:gd name="connsiteY12" fmla="*/ 8284192 h 8284192"/>
              <a:gd name="connsiteX13" fmla="*/ 2013045 w 6414447"/>
              <a:gd name="connsiteY13" fmla="*/ 7724634 h 8284192"/>
              <a:gd name="connsiteX14" fmla="*/ 2756848 w 6414447"/>
              <a:gd name="connsiteY14" fmla="*/ 7724634 h 8284192"/>
              <a:gd name="connsiteX15" fmla="*/ 3254991 w 6414447"/>
              <a:gd name="connsiteY15" fmla="*/ 7485798 h 8284192"/>
              <a:gd name="connsiteX16" fmla="*/ 4572000 w 6414447"/>
              <a:gd name="connsiteY16" fmla="*/ 7567685 h 8284192"/>
              <a:gd name="connsiteX17" fmla="*/ 4858602 w 6414447"/>
              <a:gd name="connsiteY17" fmla="*/ 7533565 h 8284192"/>
              <a:gd name="connsiteX18" fmla="*/ 5281683 w 6414447"/>
              <a:gd name="connsiteY18" fmla="*/ 7622276 h 8284192"/>
              <a:gd name="connsiteX19" fmla="*/ 5834417 w 6414447"/>
              <a:gd name="connsiteY19" fmla="*/ 7731457 h 8284192"/>
              <a:gd name="connsiteX20" fmla="*/ 5711587 w 6414447"/>
              <a:gd name="connsiteY20" fmla="*/ 7554036 h 8284192"/>
              <a:gd name="connsiteX21" fmla="*/ 5848065 w 6414447"/>
              <a:gd name="connsiteY21" fmla="*/ 7062717 h 8284192"/>
              <a:gd name="connsiteX22" fmla="*/ 5970895 w 6414447"/>
              <a:gd name="connsiteY22" fmla="*/ 6919415 h 8284192"/>
              <a:gd name="connsiteX23" fmla="*/ 5779826 w 6414447"/>
              <a:gd name="connsiteY23" fmla="*/ 6646460 h 8284192"/>
              <a:gd name="connsiteX24" fmla="*/ 6134668 w 6414447"/>
              <a:gd name="connsiteY24" fmla="*/ 6448567 h 8284192"/>
              <a:gd name="connsiteX25" fmla="*/ 6121020 w 6414447"/>
              <a:gd name="connsiteY25" fmla="*/ 6196084 h 8284192"/>
              <a:gd name="connsiteX26" fmla="*/ 6264322 w 6414447"/>
              <a:gd name="connsiteY26" fmla="*/ 5411338 h 8284192"/>
              <a:gd name="connsiteX27" fmla="*/ 5759355 w 6414447"/>
              <a:gd name="connsiteY27" fmla="*/ 4626591 h 8284192"/>
              <a:gd name="connsiteX28" fmla="*/ 5288508 w 6414447"/>
              <a:gd name="connsiteY28" fmla="*/ 4401403 h 8284192"/>
              <a:gd name="connsiteX29" fmla="*/ 5097439 w 6414447"/>
              <a:gd name="connsiteY29" fmla="*/ 3841845 h 8284192"/>
              <a:gd name="connsiteX30" fmla="*/ 4851778 w 6414447"/>
              <a:gd name="connsiteY30" fmla="*/ 3309582 h 8284192"/>
              <a:gd name="connsiteX31" fmla="*/ 5063319 w 6414447"/>
              <a:gd name="connsiteY31" fmla="*/ 3275463 h 8284192"/>
              <a:gd name="connsiteX32" fmla="*/ 5356745 w 6414447"/>
              <a:gd name="connsiteY32" fmla="*/ 2920621 h 8284192"/>
              <a:gd name="connsiteX33" fmla="*/ 6414447 w 6414447"/>
              <a:gd name="connsiteY33" fmla="*/ 2415654 h 8284192"/>
              <a:gd name="connsiteX34" fmla="*/ 6196083 w 6414447"/>
              <a:gd name="connsiteY34" fmla="*/ 1876567 h 8284192"/>
              <a:gd name="connsiteX35" fmla="*/ 5656996 w 6414447"/>
              <a:gd name="connsiteY35" fmla="*/ 1760561 h 8284192"/>
              <a:gd name="connsiteX36" fmla="*/ 5452280 w 6414447"/>
              <a:gd name="connsiteY36" fmla="*/ 1030406 h 8284192"/>
              <a:gd name="connsiteX37" fmla="*/ 5527342 w 6414447"/>
              <a:gd name="connsiteY37" fmla="*/ 320723 h 8284192"/>
              <a:gd name="connsiteX38" fmla="*/ 4824483 w 6414447"/>
              <a:gd name="connsiteY38" fmla="*/ 0 h 8284192"/>
              <a:gd name="connsiteX39" fmla="*/ 4380930 w 6414447"/>
              <a:gd name="connsiteY39" fmla="*/ 27295 h 8284192"/>
              <a:gd name="connsiteX40" fmla="*/ 4278571 w 6414447"/>
              <a:gd name="connsiteY40" fmla="*/ 682389 h 8284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414447" h="8284192">
                <a:moveTo>
                  <a:pt x="900752" y="2579428"/>
                </a:moveTo>
                <a:lnTo>
                  <a:pt x="1091821" y="2866031"/>
                </a:lnTo>
                <a:lnTo>
                  <a:pt x="1248770" y="3295936"/>
                </a:lnTo>
                <a:lnTo>
                  <a:pt x="859809" y="3452885"/>
                </a:lnTo>
                <a:lnTo>
                  <a:pt x="832514" y="3719016"/>
                </a:lnTo>
                <a:lnTo>
                  <a:pt x="54591" y="4428700"/>
                </a:lnTo>
                <a:lnTo>
                  <a:pt x="0" y="4572001"/>
                </a:lnTo>
                <a:lnTo>
                  <a:pt x="143302" y="4933667"/>
                </a:lnTo>
                <a:lnTo>
                  <a:pt x="457200" y="5411339"/>
                </a:lnTo>
                <a:lnTo>
                  <a:pt x="511791" y="5725237"/>
                </a:lnTo>
                <a:lnTo>
                  <a:pt x="573206" y="5738885"/>
                </a:lnTo>
                <a:cubicBezTo>
                  <a:pt x="701722" y="6056195"/>
                  <a:pt x="773374" y="7024049"/>
                  <a:pt x="934872" y="7458503"/>
                </a:cubicBezTo>
                <a:lnTo>
                  <a:pt x="1521725" y="8284192"/>
                </a:lnTo>
                <a:lnTo>
                  <a:pt x="2013045" y="7724634"/>
                </a:lnTo>
                <a:lnTo>
                  <a:pt x="2756848" y="7724634"/>
                </a:lnTo>
                <a:lnTo>
                  <a:pt x="3254991" y="7485798"/>
                </a:lnTo>
                <a:cubicBezTo>
                  <a:pt x="3861179" y="7503995"/>
                  <a:pt x="4474191" y="7573372"/>
                  <a:pt x="4572000" y="7567685"/>
                </a:cubicBezTo>
                <a:lnTo>
                  <a:pt x="4858602" y="7533565"/>
                </a:lnTo>
                <a:lnTo>
                  <a:pt x="5281683" y="7622276"/>
                </a:lnTo>
                <a:lnTo>
                  <a:pt x="5834417" y="7731457"/>
                </a:lnTo>
                <a:lnTo>
                  <a:pt x="5711587" y="7554036"/>
                </a:lnTo>
                <a:lnTo>
                  <a:pt x="5848065" y="7062717"/>
                </a:lnTo>
                <a:lnTo>
                  <a:pt x="5970895" y="6919415"/>
                </a:lnTo>
                <a:lnTo>
                  <a:pt x="5779826" y="6646460"/>
                </a:lnTo>
                <a:lnTo>
                  <a:pt x="6134668" y="6448567"/>
                </a:lnTo>
                <a:lnTo>
                  <a:pt x="6121020" y="6196084"/>
                </a:lnTo>
                <a:lnTo>
                  <a:pt x="6264322" y="5411338"/>
                </a:lnTo>
                <a:lnTo>
                  <a:pt x="5759355" y="4626591"/>
                </a:lnTo>
                <a:lnTo>
                  <a:pt x="5288508" y="4401403"/>
                </a:lnTo>
                <a:lnTo>
                  <a:pt x="5097439" y="3841845"/>
                </a:lnTo>
                <a:lnTo>
                  <a:pt x="4851778" y="3309582"/>
                </a:lnTo>
                <a:lnTo>
                  <a:pt x="5063319" y="3275463"/>
                </a:lnTo>
                <a:lnTo>
                  <a:pt x="5356745" y="2920621"/>
                </a:lnTo>
                <a:lnTo>
                  <a:pt x="6414447" y="2415654"/>
                </a:lnTo>
                <a:lnTo>
                  <a:pt x="6196083" y="1876567"/>
                </a:lnTo>
                <a:lnTo>
                  <a:pt x="5656996" y="1760561"/>
                </a:lnTo>
                <a:lnTo>
                  <a:pt x="5452280" y="1030406"/>
                </a:lnTo>
                <a:lnTo>
                  <a:pt x="5527342" y="320723"/>
                </a:lnTo>
                <a:lnTo>
                  <a:pt x="4824483" y="0"/>
                </a:lnTo>
                <a:lnTo>
                  <a:pt x="4380930" y="27295"/>
                </a:lnTo>
                <a:lnTo>
                  <a:pt x="4278571" y="682389"/>
                </a:lnTo>
              </a:path>
            </a:pathLst>
          </a:cu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49820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</TotalTime>
  <Words>0</Words>
  <Application>Microsoft Office PowerPoint</Application>
  <PresentationFormat>A3 (297 x 420 mm)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Gruet, David</dc:creator>
  <cp:lastModifiedBy>Isaure BRAWANSKI</cp:lastModifiedBy>
  <cp:revision>3</cp:revision>
  <dcterms:created xsi:type="dcterms:W3CDTF">2021-04-13T15:04:34Z</dcterms:created>
  <dcterms:modified xsi:type="dcterms:W3CDTF">2022-05-03T12:29:31Z</dcterms:modified>
</cp:coreProperties>
</file>